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Action1.xml" ContentType="application/vnd.ms-office.inkAction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399" r:id="rId3"/>
    <p:sldId id="332" r:id="rId4"/>
    <p:sldId id="334" r:id="rId5"/>
    <p:sldId id="333" r:id="rId6"/>
    <p:sldId id="398" r:id="rId7"/>
    <p:sldId id="335" r:id="rId8"/>
    <p:sldId id="337" r:id="rId9"/>
    <p:sldId id="336" r:id="rId10"/>
    <p:sldId id="338" r:id="rId1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40" autoAdjust="0"/>
    <p:restoredTop sz="95753" autoAdjust="0"/>
  </p:normalViewPr>
  <p:slideViewPr>
    <p:cSldViewPr>
      <p:cViewPr varScale="1">
        <p:scale>
          <a:sx n="86" d="100"/>
          <a:sy n="86" d="100"/>
        </p:scale>
        <p:origin x="1176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588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1CBCA7-2000-4029-9A44-429FE0763C3E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3A6A9A-C1D9-4A70-974D-11F112DC843E}">
      <dgm:prSet phldrT="[Text]"/>
      <dgm:spPr/>
      <dgm:t>
        <a:bodyPr/>
        <a:lstStyle/>
        <a:p>
          <a:r>
            <a:rPr lang="en-US" dirty="0"/>
            <a:t>Basis for Taxation</a:t>
          </a:r>
        </a:p>
      </dgm:t>
    </dgm:pt>
    <dgm:pt modelId="{6D35909A-FA02-4806-8B7A-01885AFCF049}" type="parTrans" cxnId="{CA9F5826-F8F2-443F-9675-C89186C23A5F}">
      <dgm:prSet/>
      <dgm:spPr/>
      <dgm:t>
        <a:bodyPr/>
        <a:lstStyle/>
        <a:p>
          <a:endParaRPr lang="en-US"/>
        </a:p>
      </dgm:t>
    </dgm:pt>
    <dgm:pt modelId="{4A769905-6054-4120-AA7C-060304F59956}" type="sibTrans" cxnId="{CA9F5826-F8F2-443F-9675-C89186C23A5F}">
      <dgm:prSet/>
      <dgm:spPr/>
      <dgm:t>
        <a:bodyPr/>
        <a:lstStyle/>
        <a:p>
          <a:endParaRPr lang="en-US"/>
        </a:p>
      </dgm:t>
    </dgm:pt>
    <dgm:pt modelId="{6DD95196-014A-4299-AAFE-E8ABC88D920D}">
      <dgm:prSet phldrT="[Text]"/>
      <dgm:spPr/>
      <dgm:t>
        <a:bodyPr/>
        <a:lstStyle/>
        <a:p>
          <a:r>
            <a:rPr lang="en-US" dirty="0"/>
            <a:t>Ability-to-pay (economic capacity)</a:t>
          </a:r>
        </a:p>
      </dgm:t>
    </dgm:pt>
    <dgm:pt modelId="{5325A9B6-5B4B-49D7-9219-97636AFCB03E}" type="parTrans" cxnId="{F079BDD5-3333-4D4D-9162-DD29677A8E79}">
      <dgm:prSet/>
      <dgm:spPr/>
      <dgm:t>
        <a:bodyPr/>
        <a:lstStyle/>
        <a:p>
          <a:endParaRPr lang="en-US"/>
        </a:p>
      </dgm:t>
    </dgm:pt>
    <dgm:pt modelId="{4AD915B4-B672-4151-B843-38548C6809FE}" type="sibTrans" cxnId="{F079BDD5-3333-4D4D-9162-DD29677A8E79}">
      <dgm:prSet/>
      <dgm:spPr/>
      <dgm:t>
        <a:bodyPr/>
        <a:lstStyle/>
        <a:p>
          <a:endParaRPr lang="en-US"/>
        </a:p>
      </dgm:t>
    </dgm:pt>
    <dgm:pt modelId="{DB8360BC-6AAA-4DED-8AE7-B96CC41E9C6E}">
      <dgm:prSet phldrT="[Text]"/>
      <dgm:spPr/>
      <dgm:t>
        <a:bodyPr/>
        <a:lstStyle/>
        <a:p>
          <a:r>
            <a:rPr lang="en-US" dirty="0"/>
            <a:t>Income</a:t>
          </a:r>
        </a:p>
      </dgm:t>
    </dgm:pt>
    <dgm:pt modelId="{471114C5-8B26-48B9-8135-FCF71EFB1561}" type="parTrans" cxnId="{E5F02EDA-3DA9-4323-A690-EAE344A62CC2}">
      <dgm:prSet/>
      <dgm:spPr/>
      <dgm:t>
        <a:bodyPr/>
        <a:lstStyle/>
        <a:p>
          <a:endParaRPr lang="en-US"/>
        </a:p>
      </dgm:t>
    </dgm:pt>
    <dgm:pt modelId="{431EF558-A407-463A-A8FF-84C52ECD8F76}" type="sibTrans" cxnId="{E5F02EDA-3DA9-4323-A690-EAE344A62CC2}">
      <dgm:prSet/>
      <dgm:spPr/>
      <dgm:t>
        <a:bodyPr/>
        <a:lstStyle/>
        <a:p>
          <a:endParaRPr lang="en-US"/>
        </a:p>
      </dgm:t>
    </dgm:pt>
    <dgm:pt modelId="{FF2656E9-3783-43E5-8BE0-8012AAF28A76}">
      <dgm:prSet phldrT="[Text]"/>
      <dgm:spPr/>
      <dgm:t>
        <a:bodyPr/>
        <a:lstStyle/>
        <a:p>
          <a:r>
            <a:rPr lang="en-US" dirty="0"/>
            <a:t>Consumption</a:t>
          </a:r>
        </a:p>
      </dgm:t>
    </dgm:pt>
    <dgm:pt modelId="{0A278558-D0B7-43DF-8B5E-5974604BACA4}" type="parTrans" cxnId="{F68122B1-BF25-4918-8FC6-35965E1416D6}">
      <dgm:prSet/>
      <dgm:spPr/>
      <dgm:t>
        <a:bodyPr/>
        <a:lstStyle/>
        <a:p>
          <a:endParaRPr lang="en-US"/>
        </a:p>
      </dgm:t>
    </dgm:pt>
    <dgm:pt modelId="{3A4E8E20-F00F-40E4-BBCE-EA25F050E6EE}" type="sibTrans" cxnId="{F68122B1-BF25-4918-8FC6-35965E1416D6}">
      <dgm:prSet/>
      <dgm:spPr/>
      <dgm:t>
        <a:bodyPr/>
        <a:lstStyle/>
        <a:p>
          <a:endParaRPr lang="en-US"/>
        </a:p>
      </dgm:t>
    </dgm:pt>
    <dgm:pt modelId="{7EC966A2-B557-4087-8D38-D06A49097A9E}">
      <dgm:prSet phldrT="[Text]"/>
      <dgm:spPr/>
      <dgm:t>
        <a:bodyPr/>
        <a:lstStyle/>
        <a:p>
          <a:r>
            <a:rPr lang="en-US" dirty="0"/>
            <a:t>Benefits-received</a:t>
          </a:r>
        </a:p>
      </dgm:t>
    </dgm:pt>
    <dgm:pt modelId="{DFBB3413-A01F-4838-9CAD-E871600E254A}" type="parTrans" cxnId="{ABDC10D0-ADDA-4DE8-92DC-5D92B78ABA1B}">
      <dgm:prSet/>
      <dgm:spPr/>
      <dgm:t>
        <a:bodyPr/>
        <a:lstStyle/>
        <a:p>
          <a:endParaRPr lang="en-US"/>
        </a:p>
      </dgm:t>
    </dgm:pt>
    <dgm:pt modelId="{F53ABE9A-676B-465C-88CF-59474A50D629}" type="sibTrans" cxnId="{ABDC10D0-ADDA-4DE8-92DC-5D92B78ABA1B}">
      <dgm:prSet/>
      <dgm:spPr/>
      <dgm:t>
        <a:bodyPr/>
        <a:lstStyle/>
        <a:p>
          <a:endParaRPr lang="en-US"/>
        </a:p>
      </dgm:t>
    </dgm:pt>
    <dgm:pt modelId="{6290CA93-08C6-4E23-85DC-F8B6FD4D375C}">
      <dgm:prSet phldrT="[Text]"/>
      <dgm:spPr/>
      <dgm:t>
        <a:bodyPr/>
        <a:lstStyle/>
        <a:p>
          <a:r>
            <a:rPr lang="en-US" dirty="0"/>
            <a:t>Base related to usage, e. g., motor fuels </a:t>
          </a:r>
        </a:p>
      </dgm:t>
    </dgm:pt>
    <dgm:pt modelId="{6DFB0E7C-3A5A-471F-9F44-BA8B13E952B7}" type="parTrans" cxnId="{252461ED-C494-438F-87CD-C345888FCE86}">
      <dgm:prSet/>
      <dgm:spPr/>
      <dgm:t>
        <a:bodyPr/>
        <a:lstStyle/>
        <a:p>
          <a:endParaRPr lang="en-US"/>
        </a:p>
      </dgm:t>
    </dgm:pt>
    <dgm:pt modelId="{3658EA6D-093B-43D8-82B4-4D0460D8C8CC}" type="sibTrans" cxnId="{252461ED-C494-438F-87CD-C345888FCE86}">
      <dgm:prSet/>
      <dgm:spPr/>
      <dgm:t>
        <a:bodyPr/>
        <a:lstStyle/>
        <a:p>
          <a:endParaRPr lang="en-US"/>
        </a:p>
      </dgm:t>
    </dgm:pt>
    <dgm:pt modelId="{F4A1CDBE-E565-4437-904D-627282E8F4D4}">
      <dgm:prSet phldrT="[Text]"/>
      <dgm:spPr/>
      <dgm:t>
        <a:bodyPr/>
        <a:lstStyle/>
        <a:p>
          <a:r>
            <a:rPr lang="en-US" dirty="0"/>
            <a:t>Wealth</a:t>
          </a:r>
        </a:p>
      </dgm:t>
    </dgm:pt>
    <dgm:pt modelId="{5F3A9AFD-9977-4177-AF88-23F282054EBD}" type="parTrans" cxnId="{BE13E1A2-417B-4EF7-AECC-AA4F6C52FFC6}">
      <dgm:prSet/>
      <dgm:spPr/>
      <dgm:t>
        <a:bodyPr/>
        <a:lstStyle/>
        <a:p>
          <a:endParaRPr lang="en-US"/>
        </a:p>
      </dgm:t>
    </dgm:pt>
    <dgm:pt modelId="{912A5104-1EF5-40F0-90CB-812FC026E225}" type="sibTrans" cxnId="{BE13E1A2-417B-4EF7-AECC-AA4F6C52FFC6}">
      <dgm:prSet/>
      <dgm:spPr/>
      <dgm:t>
        <a:bodyPr/>
        <a:lstStyle/>
        <a:p>
          <a:endParaRPr lang="en-US"/>
        </a:p>
      </dgm:t>
    </dgm:pt>
    <dgm:pt modelId="{B3131F6E-AF53-44C3-ADC3-E7DFE97B9D08}">
      <dgm:prSet phldrT="[Text]"/>
      <dgm:spPr/>
      <dgm:t>
        <a:bodyPr/>
        <a:lstStyle/>
        <a:p>
          <a:r>
            <a:rPr lang="en-US" dirty="0"/>
            <a:t>Property tax</a:t>
          </a:r>
        </a:p>
      </dgm:t>
    </dgm:pt>
    <dgm:pt modelId="{CE918CE2-7406-4DAA-B536-A06118BCE157}" type="parTrans" cxnId="{AE4AFC3D-F21C-4916-807A-7AA3E6B5AA5F}">
      <dgm:prSet/>
      <dgm:spPr/>
      <dgm:t>
        <a:bodyPr/>
        <a:lstStyle/>
        <a:p>
          <a:endParaRPr lang="en-US"/>
        </a:p>
      </dgm:t>
    </dgm:pt>
    <dgm:pt modelId="{1443C515-1449-4D82-894F-C786CC544D05}" type="sibTrans" cxnId="{AE4AFC3D-F21C-4916-807A-7AA3E6B5AA5F}">
      <dgm:prSet/>
      <dgm:spPr/>
      <dgm:t>
        <a:bodyPr/>
        <a:lstStyle/>
        <a:p>
          <a:endParaRPr lang="en-US"/>
        </a:p>
      </dgm:t>
    </dgm:pt>
    <dgm:pt modelId="{D6CDA248-ABFB-4EDA-A181-68EC2B64BECC}">
      <dgm:prSet phldrT="[Text]"/>
      <dgm:spPr/>
      <dgm:t>
        <a:bodyPr/>
        <a:lstStyle/>
        <a:p>
          <a:r>
            <a:rPr lang="en-US" dirty="0"/>
            <a:t>Death and gift taxes</a:t>
          </a:r>
        </a:p>
      </dgm:t>
    </dgm:pt>
    <dgm:pt modelId="{47ED176C-BDA2-4B97-B8A2-5F0E9467CA81}" type="parTrans" cxnId="{34CD2309-5378-4ABC-9451-09590A5876C1}">
      <dgm:prSet/>
      <dgm:spPr/>
      <dgm:t>
        <a:bodyPr/>
        <a:lstStyle/>
        <a:p>
          <a:endParaRPr lang="en-US"/>
        </a:p>
      </dgm:t>
    </dgm:pt>
    <dgm:pt modelId="{BD756AFA-1567-4408-83D6-40B0347ACAC6}" type="sibTrans" cxnId="{34CD2309-5378-4ABC-9451-09590A5876C1}">
      <dgm:prSet/>
      <dgm:spPr/>
      <dgm:t>
        <a:bodyPr/>
        <a:lstStyle/>
        <a:p>
          <a:endParaRPr lang="en-US"/>
        </a:p>
      </dgm:t>
    </dgm:pt>
    <dgm:pt modelId="{1EECDF3A-89B5-4DFD-981C-711B2105CD21}">
      <dgm:prSet phldrT="[Text]"/>
      <dgm:spPr/>
      <dgm:t>
        <a:bodyPr/>
        <a:lstStyle/>
        <a:p>
          <a:r>
            <a:rPr lang="en-US" dirty="0"/>
            <a:t>Sales and VA taxes</a:t>
          </a:r>
        </a:p>
      </dgm:t>
    </dgm:pt>
    <dgm:pt modelId="{B75F86C8-0B37-4DCE-98F2-004593CF7F50}" type="parTrans" cxnId="{950BD6F1-8F93-4817-B2A8-343DEFA63AA3}">
      <dgm:prSet/>
      <dgm:spPr/>
      <dgm:t>
        <a:bodyPr/>
        <a:lstStyle/>
        <a:p>
          <a:endParaRPr lang="en-US"/>
        </a:p>
      </dgm:t>
    </dgm:pt>
    <dgm:pt modelId="{5D526C55-C290-46FF-90D1-4E83A1DA7335}" type="sibTrans" cxnId="{950BD6F1-8F93-4817-B2A8-343DEFA63AA3}">
      <dgm:prSet/>
      <dgm:spPr/>
      <dgm:t>
        <a:bodyPr/>
        <a:lstStyle/>
        <a:p>
          <a:endParaRPr lang="en-US"/>
        </a:p>
      </dgm:t>
    </dgm:pt>
    <dgm:pt modelId="{FC155344-C2AB-4C4D-8CC3-99760C3D8374}">
      <dgm:prSet phldrT="[Text]"/>
      <dgm:spPr/>
      <dgm:t>
        <a:bodyPr/>
        <a:lstStyle/>
        <a:p>
          <a:r>
            <a:rPr lang="en-US" dirty="0"/>
            <a:t>Broad-based consumption taxes</a:t>
          </a:r>
        </a:p>
      </dgm:t>
    </dgm:pt>
    <dgm:pt modelId="{814A7CB6-52B4-466D-97D8-24BCC22E49B5}" type="parTrans" cxnId="{414460D4-50D9-4182-975D-0E91CC2596EA}">
      <dgm:prSet/>
      <dgm:spPr/>
      <dgm:t>
        <a:bodyPr/>
        <a:lstStyle/>
        <a:p>
          <a:endParaRPr lang="en-US"/>
        </a:p>
      </dgm:t>
    </dgm:pt>
    <dgm:pt modelId="{463CED90-7A0A-4A54-97CD-68B2A1FE805D}" type="sibTrans" cxnId="{414460D4-50D9-4182-975D-0E91CC2596EA}">
      <dgm:prSet/>
      <dgm:spPr/>
      <dgm:t>
        <a:bodyPr/>
        <a:lstStyle/>
        <a:p>
          <a:endParaRPr lang="en-US"/>
        </a:p>
      </dgm:t>
    </dgm:pt>
    <dgm:pt modelId="{E0D599A4-4EA9-44E8-96A0-B6D587561D1F}" type="pres">
      <dgm:prSet presAssocID="{0A1CBCA7-2000-4029-9A44-429FE0763C3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2754399-9322-4841-9B8E-C3663F2A6687}" type="pres">
      <dgm:prSet presAssocID="{E93A6A9A-C1D9-4A70-974D-11F112DC843E}" presName="hierRoot1" presStyleCnt="0"/>
      <dgm:spPr/>
    </dgm:pt>
    <dgm:pt modelId="{3DCF5085-14A5-4D4A-8C92-201C6885C2B7}" type="pres">
      <dgm:prSet presAssocID="{E93A6A9A-C1D9-4A70-974D-11F112DC843E}" presName="composite" presStyleCnt="0"/>
      <dgm:spPr/>
    </dgm:pt>
    <dgm:pt modelId="{B41BBD16-6EB7-4E54-8B86-99C1E85B2F2B}" type="pres">
      <dgm:prSet presAssocID="{E93A6A9A-C1D9-4A70-974D-11F112DC843E}" presName="background" presStyleLbl="node0" presStyleIdx="0" presStyleCnt="1"/>
      <dgm:spPr/>
    </dgm:pt>
    <dgm:pt modelId="{B1B0AA6E-FFEB-4B9E-88E2-15C965A5C2EC}" type="pres">
      <dgm:prSet presAssocID="{E93A6A9A-C1D9-4A70-974D-11F112DC843E}" presName="text" presStyleLbl="fgAcc0" presStyleIdx="0" presStyleCnt="1" custLinFactNeighborX="-9935" custLinFactNeighborY="-82640">
        <dgm:presLayoutVars>
          <dgm:chPref val="3"/>
        </dgm:presLayoutVars>
      </dgm:prSet>
      <dgm:spPr/>
    </dgm:pt>
    <dgm:pt modelId="{1FFB3BC9-731C-4FF9-86BA-1BE7AC6AFABE}" type="pres">
      <dgm:prSet presAssocID="{E93A6A9A-C1D9-4A70-974D-11F112DC843E}" presName="hierChild2" presStyleCnt="0"/>
      <dgm:spPr/>
    </dgm:pt>
    <dgm:pt modelId="{A2CAE5D0-C641-4A66-BDF5-4338282D25BB}" type="pres">
      <dgm:prSet presAssocID="{5325A9B6-5B4B-49D7-9219-97636AFCB03E}" presName="Name10" presStyleLbl="parChTrans1D2" presStyleIdx="0" presStyleCnt="2"/>
      <dgm:spPr/>
    </dgm:pt>
    <dgm:pt modelId="{FA277ABC-A4CB-48E4-B5F6-14F73F324860}" type="pres">
      <dgm:prSet presAssocID="{6DD95196-014A-4299-AAFE-E8ABC88D920D}" presName="hierRoot2" presStyleCnt="0"/>
      <dgm:spPr/>
    </dgm:pt>
    <dgm:pt modelId="{0C1D19E7-7B3D-46E4-B1CC-FB4316EE237D}" type="pres">
      <dgm:prSet presAssocID="{6DD95196-014A-4299-AAFE-E8ABC88D920D}" presName="composite2" presStyleCnt="0"/>
      <dgm:spPr/>
    </dgm:pt>
    <dgm:pt modelId="{5F4AD391-7E24-4E96-8ADC-8141CC8AEBC1}" type="pres">
      <dgm:prSet presAssocID="{6DD95196-014A-4299-AAFE-E8ABC88D920D}" presName="background2" presStyleLbl="node2" presStyleIdx="0" presStyleCnt="2"/>
      <dgm:spPr/>
    </dgm:pt>
    <dgm:pt modelId="{EC15C61E-F725-4DB0-98C2-3BF939401190}" type="pres">
      <dgm:prSet presAssocID="{6DD95196-014A-4299-AAFE-E8ABC88D920D}" presName="text2" presStyleLbl="fgAcc2" presStyleIdx="0" presStyleCnt="2">
        <dgm:presLayoutVars>
          <dgm:chPref val="3"/>
        </dgm:presLayoutVars>
      </dgm:prSet>
      <dgm:spPr/>
    </dgm:pt>
    <dgm:pt modelId="{746672C3-8718-4F5F-B173-3CF005CD67D5}" type="pres">
      <dgm:prSet presAssocID="{6DD95196-014A-4299-AAFE-E8ABC88D920D}" presName="hierChild3" presStyleCnt="0"/>
      <dgm:spPr/>
    </dgm:pt>
    <dgm:pt modelId="{7E12B528-AABB-44EB-86D2-85276A60FE3A}" type="pres">
      <dgm:prSet presAssocID="{471114C5-8B26-48B9-8135-FCF71EFB1561}" presName="Name17" presStyleLbl="parChTrans1D3" presStyleIdx="0" presStyleCnt="4"/>
      <dgm:spPr/>
    </dgm:pt>
    <dgm:pt modelId="{AC67218D-67B4-411B-8843-E9D628643EB4}" type="pres">
      <dgm:prSet presAssocID="{DB8360BC-6AAA-4DED-8AE7-B96CC41E9C6E}" presName="hierRoot3" presStyleCnt="0"/>
      <dgm:spPr/>
    </dgm:pt>
    <dgm:pt modelId="{578C7F52-0FAD-4FAA-B174-AAE88D486EEC}" type="pres">
      <dgm:prSet presAssocID="{DB8360BC-6AAA-4DED-8AE7-B96CC41E9C6E}" presName="composite3" presStyleCnt="0"/>
      <dgm:spPr/>
    </dgm:pt>
    <dgm:pt modelId="{1145603C-D854-488C-9B1C-87F322849A0F}" type="pres">
      <dgm:prSet presAssocID="{DB8360BC-6AAA-4DED-8AE7-B96CC41E9C6E}" presName="background3" presStyleLbl="node3" presStyleIdx="0" presStyleCnt="4"/>
      <dgm:spPr/>
    </dgm:pt>
    <dgm:pt modelId="{CABD547E-60A5-4147-A882-354407948437}" type="pres">
      <dgm:prSet presAssocID="{DB8360BC-6AAA-4DED-8AE7-B96CC41E9C6E}" presName="text3" presStyleLbl="fgAcc3" presStyleIdx="0" presStyleCnt="4" custLinFactNeighborX="1329" custLinFactNeighborY="-18261">
        <dgm:presLayoutVars>
          <dgm:chPref val="3"/>
        </dgm:presLayoutVars>
      </dgm:prSet>
      <dgm:spPr/>
    </dgm:pt>
    <dgm:pt modelId="{49CAA1AD-073A-4B24-90A5-F2F42E634A0A}" type="pres">
      <dgm:prSet presAssocID="{DB8360BC-6AAA-4DED-8AE7-B96CC41E9C6E}" presName="hierChild4" presStyleCnt="0"/>
      <dgm:spPr/>
    </dgm:pt>
    <dgm:pt modelId="{04963D73-9877-4CDB-B151-5160BC26FF16}" type="pres">
      <dgm:prSet presAssocID="{0A278558-D0B7-43DF-8B5E-5974604BACA4}" presName="Name17" presStyleLbl="parChTrans1D3" presStyleIdx="1" presStyleCnt="4"/>
      <dgm:spPr/>
    </dgm:pt>
    <dgm:pt modelId="{4AB5F439-15B3-4096-BD6C-0E6A608FEAD8}" type="pres">
      <dgm:prSet presAssocID="{FF2656E9-3783-43E5-8BE0-8012AAF28A76}" presName="hierRoot3" presStyleCnt="0"/>
      <dgm:spPr/>
    </dgm:pt>
    <dgm:pt modelId="{3F484911-34C2-43CA-BD64-E4DE581FB2C9}" type="pres">
      <dgm:prSet presAssocID="{FF2656E9-3783-43E5-8BE0-8012AAF28A76}" presName="composite3" presStyleCnt="0"/>
      <dgm:spPr/>
    </dgm:pt>
    <dgm:pt modelId="{5BCC9585-3BCF-4B05-883A-D27DE25E2689}" type="pres">
      <dgm:prSet presAssocID="{FF2656E9-3783-43E5-8BE0-8012AAF28A76}" presName="background3" presStyleLbl="node3" presStyleIdx="1" presStyleCnt="4"/>
      <dgm:spPr/>
    </dgm:pt>
    <dgm:pt modelId="{0EE3B8C4-1962-45EA-A1B3-FD612C77D946}" type="pres">
      <dgm:prSet presAssocID="{FF2656E9-3783-43E5-8BE0-8012AAF28A76}" presName="text3" presStyleLbl="fgAcc3" presStyleIdx="1" presStyleCnt="4" custLinFactNeighborX="-11862" custLinFactNeighborY="-18261">
        <dgm:presLayoutVars>
          <dgm:chPref val="3"/>
        </dgm:presLayoutVars>
      </dgm:prSet>
      <dgm:spPr/>
    </dgm:pt>
    <dgm:pt modelId="{F24675FD-500A-47F4-99F5-EBDF4A3E2958}" type="pres">
      <dgm:prSet presAssocID="{FF2656E9-3783-43E5-8BE0-8012AAF28A76}" presName="hierChild4" presStyleCnt="0"/>
      <dgm:spPr/>
    </dgm:pt>
    <dgm:pt modelId="{33CAD517-90E7-473C-9A88-C3FF61D83D11}" type="pres">
      <dgm:prSet presAssocID="{B75F86C8-0B37-4DCE-98F2-004593CF7F50}" presName="Name23" presStyleLbl="parChTrans1D4" presStyleIdx="0" presStyleCnt="4"/>
      <dgm:spPr/>
    </dgm:pt>
    <dgm:pt modelId="{9A8BDD69-E4E3-4A38-A701-A0015B72CAA2}" type="pres">
      <dgm:prSet presAssocID="{1EECDF3A-89B5-4DFD-981C-711B2105CD21}" presName="hierRoot4" presStyleCnt="0"/>
      <dgm:spPr/>
    </dgm:pt>
    <dgm:pt modelId="{7FE0DA96-2C86-434E-8C8C-0483B84AAB3C}" type="pres">
      <dgm:prSet presAssocID="{1EECDF3A-89B5-4DFD-981C-711B2105CD21}" presName="composite4" presStyleCnt="0"/>
      <dgm:spPr/>
    </dgm:pt>
    <dgm:pt modelId="{768FE74D-FD0C-47BE-AC34-DAB5ED30F062}" type="pres">
      <dgm:prSet presAssocID="{1EECDF3A-89B5-4DFD-981C-711B2105CD21}" presName="background4" presStyleLbl="node4" presStyleIdx="0" presStyleCnt="4"/>
      <dgm:spPr/>
    </dgm:pt>
    <dgm:pt modelId="{BB4775DE-8443-498D-97C3-82D7C05EFA05}" type="pres">
      <dgm:prSet presAssocID="{1EECDF3A-89B5-4DFD-981C-711B2105CD21}" presName="text4" presStyleLbl="fgAcc4" presStyleIdx="0" presStyleCnt="4">
        <dgm:presLayoutVars>
          <dgm:chPref val="3"/>
        </dgm:presLayoutVars>
      </dgm:prSet>
      <dgm:spPr/>
    </dgm:pt>
    <dgm:pt modelId="{96A6D9ED-3646-4638-B754-61A94B789D77}" type="pres">
      <dgm:prSet presAssocID="{1EECDF3A-89B5-4DFD-981C-711B2105CD21}" presName="hierChild5" presStyleCnt="0"/>
      <dgm:spPr/>
    </dgm:pt>
    <dgm:pt modelId="{88D018E0-C64C-4413-8F5C-0C53740A8F7F}" type="pres">
      <dgm:prSet presAssocID="{814A7CB6-52B4-466D-97D8-24BCC22E49B5}" presName="Name23" presStyleLbl="parChTrans1D4" presStyleIdx="1" presStyleCnt="4"/>
      <dgm:spPr/>
    </dgm:pt>
    <dgm:pt modelId="{D93428E3-4A88-49AD-81C1-10B75BA2616A}" type="pres">
      <dgm:prSet presAssocID="{FC155344-C2AB-4C4D-8CC3-99760C3D8374}" presName="hierRoot4" presStyleCnt="0"/>
      <dgm:spPr/>
    </dgm:pt>
    <dgm:pt modelId="{3BCC3F7A-28F5-45BB-B70B-BDA57D69207F}" type="pres">
      <dgm:prSet presAssocID="{FC155344-C2AB-4C4D-8CC3-99760C3D8374}" presName="composite4" presStyleCnt="0"/>
      <dgm:spPr/>
    </dgm:pt>
    <dgm:pt modelId="{0C1104CF-CA30-47B0-B1BE-F118F4F27990}" type="pres">
      <dgm:prSet presAssocID="{FC155344-C2AB-4C4D-8CC3-99760C3D8374}" presName="background4" presStyleLbl="node4" presStyleIdx="1" presStyleCnt="4"/>
      <dgm:spPr/>
    </dgm:pt>
    <dgm:pt modelId="{9264558F-647F-4187-8010-5EFA2443E005}" type="pres">
      <dgm:prSet presAssocID="{FC155344-C2AB-4C4D-8CC3-99760C3D8374}" presName="text4" presStyleLbl="fgAcc4" presStyleIdx="1" presStyleCnt="4">
        <dgm:presLayoutVars>
          <dgm:chPref val="3"/>
        </dgm:presLayoutVars>
      </dgm:prSet>
      <dgm:spPr/>
    </dgm:pt>
    <dgm:pt modelId="{DC23D459-9728-431B-ACFC-59CB185090DF}" type="pres">
      <dgm:prSet presAssocID="{FC155344-C2AB-4C4D-8CC3-99760C3D8374}" presName="hierChild5" presStyleCnt="0"/>
      <dgm:spPr/>
    </dgm:pt>
    <dgm:pt modelId="{3BCEFBB9-1A3E-4B7C-8D7B-D5B10F7B6F59}" type="pres">
      <dgm:prSet presAssocID="{5F3A9AFD-9977-4177-AF88-23F282054EBD}" presName="Name17" presStyleLbl="parChTrans1D3" presStyleIdx="2" presStyleCnt="4"/>
      <dgm:spPr/>
    </dgm:pt>
    <dgm:pt modelId="{631866AF-4CC4-4C77-BD43-C558B2E2F92B}" type="pres">
      <dgm:prSet presAssocID="{F4A1CDBE-E565-4437-904D-627282E8F4D4}" presName="hierRoot3" presStyleCnt="0"/>
      <dgm:spPr/>
    </dgm:pt>
    <dgm:pt modelId="{7C4A5D1D-1121-4B7C-9C9D-9188CB8AE467}" type="pres">
      <dgm:prSet presAssocID="{F4A1CDBE-E565-4437-904D-627282E8F4D4}" presName="composite3" presStyleCnt="0"/>
      <dgm:spPr/>
    </dgm:pt>
    <dgm:pt modelId="{F1F4B17C-6B81-45CD-A595-AF38CA19BF25}" type="pres">
      <dgm:prSet presAssocID="{F4A1CDBE-E565-4437-904D-627282E8F4D4}" presName="background3" presStyleLbl="node3" presStyleIdx="2" presStyleCnt="4"/>
      <dgm:spPr/>
    </dgm:pt>
    <dgm:pt modelId="{912406C3-CDED-4909-9409-6A0B831D6131}" type="pres">
      <dgm:prSet presAssocID="{F4A1CDBE-E565-4437-904D-627282E8F4D4}" presName="text3" presStyleLbl="fgAcc3" presStyleIdx="2" presStyleCnt="4" custLinFactNeighborX="-25054" custLinFactNeighborY="-18261">
        <dgm:presLayoutVars>
          <dgm:chPref val="3"/>
        </dgm:presLayoutVars>
      </dgm:prSet>
      <dgm:spPr/>
    </dgm:pt>
    <dgm:pt modelId="{43C83824-1427-4724-B249-D10E7238EE60}" type="pres">
      <dgm:prSet presAssocID="{F4A1CDBE-E565-4437-904D-627282E8F4D4}" presName="hierChild4" presStyleCnt="0"/>
      <dgm:spPr/>
    </dgm:pt>
    <dgm:pt modelId="{C2222D74-EEAD-4878-A367-71FF346CE499}" type="pres">
      <dgm:prSet presAssocID="{CE918CE2-7406-4DAA-B536-A06118BCE157}" presName="Name23" presStyleLbl="parChTrans1D4" presStyleIdx="2" presStyleCnt="4"/>
      <dgm:spPr/>
    </dgm:pt>
    <dgm:pt modelId="{5A9B3686-2595-498A-B713-7270E23E8C46}" type="pres">
      <dgm:prSet presAssocID="{B3131F6E-AF53-44C3-ADC3-E7DFE97B9D08}" presName="hierRoot4" presStyleCnt="0"/>
      <dgm:spPr/>
    </dgm:pt>
    <dgm:pt modelId="{2D8A1562-24F7-4A19-BEBD-A66AAE16A251}" type="pres">
      <dgm:prSet presAssocID="{B3131F6E-AF53-44C3-ADC3-E7DFE97B9D08}" presName="composite4" presStyleCnt="0"/>
      <dgm:spPr/>
    </dgm:pt>
    <dgm:pt modelId="{AD5405F3-542E-42F2-9A51-9B4D6481617C}" type="pres">
      <dgm:prSet presAssocID="{B3131F6E-AF53-44C3-ADC3-E7DFE97B9D08}" presName="background4" presStyleLbl="node4" presStyleIdx="2" presStyleCnt="4"/>
      <dgm:spPr/>
    </dgm:pt>
    <dgm:pt modelId="{9B65C5AF-3800-485B-8BA4-B7C6426EB31A}" type="pres">
      <dgm:prSet presAssocID="{B3131F6E-AF53-44C3-ADC3-E7DFE97B9D08}" presName="text4" presStyleLbl="fgAcc4" presStyleIdx="2" presStyleCnt="4">
        <dgm:presLayoutVars>
          <dgm:chPref val="3"/>
        </dgm:presLayoutVars>
      </dgm:prSet>
      <dgm:spPr/>
    </dgm:pt>
    <dgm:pt modelId="{1780CE65-EC78-4B1B-9E57-F42BEE5EB106}" type="pres">
      <dgm:prSet presAssocID="{B3131F6E-AF53-44C3-ADC3-E7DFE97B9D08}" presName="hierChild5" presStyleCnt="0"/>
      <dgm:spPr/>
    </dgm:pt>
    <dgm:pt modelId="{064E2B8E-37B5-458E-BFEC-6093D34C9162}" type="pres">
      <dgm:prSet presAssocID="{47ED176C-BDA2-4B97-B8A2-5F0E9467CA81}" presName="Name23" presStyleLbl="parChTrans1D4" presStyleIdx="3" presStyleCnt="4"/>
      <dgm:spPr/>
    </dgm:pt>
    <dgm:pt modelId="{5373D794-7445-44A3-AABE-DB529B5BC09D}" type="pres">
      <dgm:prSet presAssocID="{D6CDA248-ABFB-4EDA-A181-68EC2B64BECC}" presName="hierRoot4" presStyleCnt="0"/>
      <dgm:spPr/>
    </dgm:pt>
    <dgm:pt modelId="{7AD245B9-AE06-4831-9A60-2667DE31EFE7}" type="pres">
      <dgm:prSet presAssocID="{D6CDA248-ABFB-4EDA-A181-68EC2B64BECC}" presName="composite4" presStyleCnt="0"/>
      <dgm:spPr/>
    </dgm:pt>
    <dgm:pt modelId="{3557FC16-E539-4F01-AC1B-01AE7FFBDD15}" type="pres">
      <dgm:prSet presAssocID="{D6CDA248-ABFB-4EDA-A181-68EC2B64BECC}" presName="background4" presStyleLbl="node4" presStyleIdx="3" presStyleCnt="4"/>
      <dgm:spPr/>
    </dgm:pt>
    <dgm:pt modelId="{24B4BF13-3DFC-4E0E-8254-E88DBBA546DF}" type="pres">
      <dgm:prSet presAssocID="{D6CDA248-ABFB-4EDA-A181-68EC2B64BECC}" presName="text4" presStyleLbl="fgAcc4" presStyleIdx="3" presStyleCnt="4">
        <dgm:presLayoutVars>
          <dgm:chPref val="3"/>
        </dgm:presLayoutVars>
      </dgm:prSet>
      <dgm:spPr/>
    </dgm:pt>
    <dgm:pt modelId="{22E76A76-715E-4205-9C7A-45BD70548170}" type="pres">
      <dgm:prSet presAssocID="{D6CDA248-ABFB-4EDA-A181-68EC2B64BECC}" presName="hierChild5" presStyleCnt="0"/>
      <dgm:spPr/>
    </dgm:pt>
    <dgm:pt modelId="{EC0C5D6E-C0FA-4E88-9990-C6EBE159CB9D}" type="pres">
      <dgm:prSet presAssocID="{DFBB3413-A01F-4838-9CAD-E871600E254A}" presName="Name10" presStyleLbl="parChTrans1D2" presStyleIdx="1" presStyleCnt="2"/>
      <dgm:spPr/>
    </dgm:pt>
    <dgm:pt modelId="{1A4D5016-99B7-414F-914B-957ECDC8ED87}" type="pres">
      <dgm:prSet presAssocID="{7EC966A2-B557-4087-8D38-D06A49097A9E}" presName="hierRoot2" presStyleCnt="0"/>
      <dgm:spPr/>
    </dgm:pt>
    <dgm:pt modelId="{68B03BA0-A12D-47BF-8A10-277DFB7AFE52}" type="pres">
      <dgm:prSet presAssocID="{7EC966A2-B557-4087-8D38-D06A49097A9E}" presName="composite2" presStyleCnt="0"/>
      <dgm:spPr/>
    </dgm:pt>
    <dgm:pt modelId="{8AD7102C-2365-44C2-90FB-298C560FDB89}" type="pres">
      <dgm:prSet presAssocID="{7EC966A2-B557-4087-8D38-D06A49097A9E}" presName="background2" presStyleLbl="node2" presStyleIdx="1" presStyleCnt="2"/>
      <dgm:spPr/>
    </dgm:pt>
    <dgm:pt modelId="{8AC2A757-F2A6-4472-8446-0AA366F2A924}" type="pres">
      <dgm:prSet presAssocID="{7EC966A2-B557-4087-8D38-D06A49097A9E}" presName="text2" presStyleLbl="fgAcc2" presStyleIdx="1" presStyleCnt="2">
        <dgm:presLayoutVars>
          <dgm:chPref val="3"/>
        </dgm:presLayoutVars>
      </dgm:prSet>
      <dgm:spPr/>
    </dgm:pt>
    <dgm:pt modelId="{5FB1CA36-2568-4FB4-BA32-ACB090297DF0}" type="pres">
      <dgm:prSet presAssocID="{7EC966A2-B557-4087-8D38-D06A49097A9E}" presName="hierChild3" presStyleCnt="0"/>
      <dgm:spPr/>
    </dgm:pt>
    <dgm:pt modelId="{C772D741-B380-4868-BC27-DABF310C344E}" type="pres">
      <dgm:prSet presAssocID="{6DFB0E7C-3A5A-471F-9F44-BA8B13E952B7}" presName="Name17" presStyleLbl="parChTrans1D3" presStyleIdx="3" presStyleCnt="4"/>
      <dgm:spPr/>
    </dgm:pt>
    <dgm:pt modelId="{6E413CF7-B0E7-4707-A7B5-2F3F565518E8}" type="pres">
      <dgm:prSet presAssocID="{6290CA93-08C6-4E23-85DC-F8B6FD4D375C}" presName="hierRoot3" presStyleCnt="0"/>
      <dgm:spPr/>
    </dgm:pt>
    <dgm:pt modelId="{778F1E30-A4A5-40E0-A4C8-2557A27D2605}" type="pres">
      <dgm:prSet presAssocID="{6290CA93-08C6-4E23-85DC-F8B6FD4D375C}" presName="composite3" presStyleCnt="0"/>
      <dgm:spPr/>
    </dgm:pt>
    <dgm:pt modelId="{7DF50E45-B649-4C14-8F24-EFE8BDB586BE}" type="pres">
      <dgm:prSet presAssocID="{6290CA93-08C6-4E23-85DC-F8B6FD4D375C}" presName="background3" presStyleLbl="node3" presStyleIdx="3" presStyleCnt="4"/>
      <dgm:spPr/>
    </dgm:pt>
    <dgm:pt modelId="{EE2546BB-92A1-46A6-B089-355CAACF2321}" type="pres">
      <dgm:prSet presAssocID="{6290CA93-08C6-4E23-85DC-F8B6FD4D375C}" presName="text3" presStyleLbl="fgAcc3" presStyleIdx="3" presStyleCnt="4" custLinFactNeighborX="68505" custLinFactNeighborY="-19512">
        <dgm:presLayoutVars>
          <dgm:chPref val="3"/>
        </dgm:presLayoutVars>
      </dgm:prSet>
      <dgm:spPr/>
    </dgm:pt>
    <dgm:pt modelId="{29060281-5D8D-44F6-9FD7-91A3F8B620AD}" type="pres">
      <dgm:prSet presAssocID="{6290CA93-08C6-4E23-85DC-F8B6FD4D375C}" presName="hierChild4" presStyleCnt="0"/>
      <dgm:spPr/>
    </dgm:pt>
  </dgm:ptLst>
  <dgm:cxnLst>
    <dgm:cxn modelId="{EB9AFD05-4999-430D-82A5-8AB4223D288C}" type="presOf" srcId="{0A1CBCA7-2000-4029-9A44-429FE0763C3E}" destId="{E0D599A4-4EA9-44E8-96A0-B6D587561D1F}" srcOrd="0" destOrd="0" presId="urn:microsoft.com/office/officeart/2005/8/layout/hierarchy1"/>
    <dgm:cxn modelId="{34CD2309-5378-4ABC-9451-09590A5876C1}" srcId="{F4A1CDBE-E565-4437-904D-627282E8F4D4}" destId="{D6CDA248-ABFB-4EDA-A181-68EC2B64BECC}" srcOrd="1" destOrd="0" parTransId="{47ED176C-BDA2-4B97-B8A2-5F0E9467CA81}" sibTransId="{BD756AFA-1567-4408-83D6-40B0347ACAC6}"/>
    <dgm:cxn modelId="{058C310B-273B-4320-9BFD-1644D9DFF035}" type="presOf" srcId="{6DFB0E7C-3A5A-471F-9F44-BA8B13E952B7}" destId="{C772D741-B380-4868-BC27-DABF310C344E}" srcOrd="0" destOrd="0" presId="urn:microsoft.com/office/officeart/2005/8/layout/hierarchy1"/>
    <dgm:cxn modelId="{CA9F5826-F8F2-443F-9675-C89186C23A5F}" srcId="{0A1CBCA7-2000-4029-9A44-429FE0763C3E}" destId="{E93A6A9A-C1D9-4A70-974D-11F112DC843E}" srcOrd="0" destOrd="0" parTransId="{6D35909A-FA02-4806-8B7A-01885AFCF049}" sibTransId="{4A769905-6054-4120-AA7C-060304F59956}"/>
    <dgm:cxn modelId="{69BE8633-3CE1-48B1-8DA3-08A06CFFDAC6}" type="presOf" srcId="{FF2656E9-3783-43E5-8BE0-8012AAF28A76}" destId="{0EE3B8C4-1962-45EA-A1B3-FD612C77D946}" srcOrd="0" destOrd="0" presId="urn:microsoft.com/office/officeart/2005/8/layout/hierarchy1"/>
    <dgm:cxn modelId="{AE4AFC3D-F21C-4916-807A-7AA3E6B5AA5F}" srcId="{F4A1CDBE-E565-4437-904D-627282E8F4D4}" destId="{B3131F6E-AF53-44C3-ADC3-E7DFE97B9D08}" srcOrd="0" destOrd="0" parTransId="{CE918CE2-7406-4DAA-B536-A06118BCE157}" sibTransId="{1443C515-1449-4D82-894F-C786CC544D05}"/>
    <dgm:cxn modelId="{27D84564-354D-4541-9965-48DB25E9F98D}" type="presOf" srcId="{471114C5-8B26-48B9-8135-FCF71EFB1561}" destId="{7E12B528-AABB-44EB-86D2-85276A60FE3A}" srcOrd="0" destOrd="0" presId="urn:microsoft.com/office/officeart/2005/8/layout/hierarchy1"/>
    <dgm:cxn modelId="{BA1DF34E-2CE3-4E9D-9B58-D72462DE3353}" type="presOf" srcId="{47ED176C-BDA2-4B97-B8A2-5F0E9467CA81}" destId="{064E2B8E-37B5-458E-BFEC-6093D34C9162}" srcOrd="0" destOrd="0" presId="urn:microsoft.com/office/officeart/2005/8/layout/hierarchy1"/>
    <dgm:cxn modelId="{8309FF4E-0CAF-414E-BF34-C148B56BC71D}" type="presOf" srcId="{814A7CB6-52B4-466D-97D8-24BCC22E49B5}" destId="{88D018E0-C64C-4413-8F5C-0C53740A8F7F}" srcOrd="0" destOrd="0" presId="urn:microsoft.com/office/officeart/2005/8/layout/hierarchy1"/>
    <dgm:cxn modelId="{BBBD7D95-DCB6-473E-BB79-9BB023612F80}" type="presOf" srcId="{CE918CE2-7406-4DAA-B536-A06118BCE157}" destId="{C2222D74-EEAD-4878-A367-71FF346CE499}" srcOrd="0" destOrd="0" presId="urn:microsoft.com/office/officeart/2005/8/layout/hierarchy1"/>
    <dgm:cxn modelId="{624F6299-F8A5-4B64-848F-7709952B7D09}" type="presOf" srcId="{B3131F6E-AF53-44C3-ADC3-E7DFE97B9D08}" destId="{9B65C5AF-3800-485B-8BA4-B7C6426EB31A}" srcOrd="0" destOrd="0" presId="urn:microsoft.com/office/officeart/2005/8/layout/hierarchy1"/>
    <dgm:cxn modelId="{70B1A5A2-FDA7-4EDA-B70A-CE1557CA27D2}" type="presOf" srcId="{7EC966A2-B557-4087-8D38-D06A49097A9E}" destId="{8AC2A757-F2A6-4472-8446-0AA366F2A924}" srcOrd="0" destOrd="0" presId="urn:microsoft.com/office/officeart/2005/8/layout/hierarchy1"/>
    <dgm:cxn modelId="{BE13E1A2-417B-4EF7-AECC-AA4F6C52FFC6}" srcId="{6DD95196-014A-4299-AAFE-E8ABC88D920D}" destId="{F4A1CDBE-E565-4437-904D-627282E8F4D4}" srcOrd="2" destOrd="0" parTransId="{5F3A9AFD-9977-4177-AF88-23F282054EBD}" sibTransId="{912A5104-1EF5-40F0-90CB-812FC026E225}"/>
    <dgm:cxn modelId="{D3055CA3-85D7-4EF5-965D-FE10CC996A72}" type="presOf" srcId="{6290CA93-08C6-4E23-85DC-F8B6FD4D375C}" destId="{EE2546BB-92A1-46A6-B089-355CAACF2321}" srcOrd="0" destOrd="0" presId="urn:microsoft.com/office/officeart/2005/8/layout/hierarchy1"/>
    <dgm:cxn modelId="{F3BDA6A5-6337-458E-BC27-A1835AB2017D}" type="presOf" srcId="{FC155344-C2AB-4C4D-8CC3-99760C3D8374}" destId="{9264558F-647F-4187-8010-5EFA2443E005}" srcOrd="0" destOrd="0" presId="urn:microsoft.com/office/officeart/2005/8/layout/hierarchy1"/>
    <dgm:cxn modelId="{DCA7BEA6-CDF6-43A3-8590-1658EE453F7B}" type="presOf" srcId="{1EECDF3A-89B5-4DFD-981C-711B2105CD21}" destId="{BB4775DE-8443-498D-97C3-82D7C05EFA05}" srcOrd="0" destOrd="0" presId="urn:microsoft.com/office/officeart/2005/8/layout/hierarchy1"/>
    <dgm:cxn modelId="{F68122B1-BF25-4918-8FC6-35965E1416D6}" srcId="{6DD95196-014A-4299-AAFE-E8ABC88D920D}" destId="{FF2656E9-3783-43E5-8BE0-8012AAF28A76}" srcOrd="1" destOrd="0" parTransId="{0A278558-D0B7-43DF-8B5E-5974604BACA4}" sibTransId="{3A4E8E20-F00F-40E4-BBCE-EA25F050E6EE}"/>
    <dgm:cxn modelId="{8256B0BB-BECD-4D39-8FE2-5115EBC5F7B0}" type="presOf" srcId="{0A278558-D0B7-43DF-8B5E-5974604BACA4}" destId="{04963D73-9877-4CDB-B151-5160BC26FF16}" srcOrd="0" destOrd="0" presId="urn:microsoft.com/office/officeart/2005/8/layout/hierarchy1"/>
    <dgm:cxn modelId="{ABDC10D0-ADDA-4DE8-92DC-5D92B78ABA1B}" srcId="{E93A6A9A-C1D9-4A70-974D-11F112DC843E}" destId="{7EC966A2-B557-4087-8D38-D06A49097A9E}" srcOrd="1" destOrd="0" parTransId="{DFBB3413-A01F-4838-9CAD-E871600E254A}" sibTransId="{F53ABE9A-676B-465C-88CF-59474A50D629}"/>
    <dgm:cxn modelId="{E8280CD2-6C6B-4104-98A7-F57D48E24061}" type="presOf" srcId="{F4A1CDBE-E565-4437-904D-627282E8F4D4}" destId="{912406C3-CDED-4909-9409-6A0B831D6131}" srcOrd="0" destOrd="0" presId="urn:microsoft.com/office/officeart/2005/8/layout/hierarchy1"/>
    <dgm:cxn modelId="{414460D4-50D9-4182-975D-0E91CC2596EA}" srcId="{FF2656E9-3783-43E5-8BE0-8012AAF28A76}" destId="{FC155344-C2AB-4C4D-8CC3-99760C3D8374}" srcOrd="1" destOrd="0" parTransId="{814A7CB6-52B4-466D-97D8-24BCC22E49B5}" sibTransId="{463CED90-7A0A-4A54-97CD-68B2A1FE805D}"/>
    <dgm:cxn modelId="{3A26A2D4-CEE9-4500-9456-46629471ADAD}" type="presOf" srcId="{D6CDA248-ABFB-4EDA-A181-68EC2B64BECC}" destId="{24B4BF13-3DFC-4E0E-8254-E88DBBA546DF}" srcOrd="0" destOrd="0" presId="urn:microsoft.com/office/officeart/2005/8/layout/hierarchy1"/>
    <dgm:cxn modelId="{F079BDD5-3333-4D4D-9162-DD29677A8E79}" srcId="{E93A6A9A-C1D9-4A70-974D-11F112DC843E}" destId="{6DD95196-014A-4299-AAFE-E8ABC88D920D}" srcOrd="0" destOrd="0" parTransId="{5325A9B6-5B4B-49D7-9219-97636AFCB03E}" sibTransId="{4AD915B4-B672-4151-B843-38548C6809FE}"/>
    <dgm:cxn modelId="{7308F0D7-4EF2-43B0-B07B-EB3623A10141}" type="presOf" srcId="{6DD95196-014A-4299-AAFE-E8ABC88D920D}" destId="{EC15C61E-F725-4DB0-98C2-3BF939401190}" srcOrd="0" destOrd="0" presId="urn:microsoft.com/office/officeart/2005/8/layout/hierarchy1"/>
    <dgm:cxn modelId="{E5F02EDA-3DA9-4323-A690-EAE344A62CC2}" srcId="{6DD95196-014A-4299-AAFE-E8ABC88D920D}" destId="{DB8360BC-6AAA-4DED-8AE7-B96CC41E9C6E}" srcOrd="0" destOrd="0" parTransId="{471114C5-8B26-48B9-8135-FCF71EFB1561}" sibTransId="{431EF558-A407-463A-A8FF-84C52ECD8F76}"/>
    <dgm:cxn modelId="{D172EADD-1F1C-417C-9B48-6D6864B2EEFB}" type="presOf" srcId="{5325A9B6-5B4B-49D7-9219-97636AFCB03E}" destId="{A2CAE5D0-C641-4A66-BDF5-4338282D25BB}" srcOrd="0" destOrd="0" presId="urn:microsoft.com/office/officeart/2005/8/layout/hierarchy1"/>
    <dgm:cxn modelId="{0AD2BFDE-8B75-47D1-A37C-4D4CBA7AFE1C}" type="presOf" srcId="{DFBB3413-A01F-4838-9CAD-E871600E254A}" destId="{EC0C5D6E-C0FA-4E88-9990-C6EBE159CB9D}" srcOrd="0" destOrd="0" presId="urn:microsoft.com/office/officeart/2005/8/layout/hierarchy1"/>
    <dgm:cxn modelId="{5EF02BE0-9A5F-4A4A-98E2-0D711C59E4DE}" type="presOf" srcId="{5F3A9AFD-9977-4177-AF88-23F282054EBD}" destId="{3BCEFBB9-1A3E-4B7C-8D7B-D5B10F7B6F59}" srcOrd="0" destOrd="0" presId="urn:microsoft.com/office/officeart/2005/8/layout/hierarchy1"/>
    <dgm:cxn modelId="{E6DEEFE2-ECBC-49AC-95D5-C7111D0A046E}" type="presOf" srcId="{DB8360BC-6AAA-4DED-8AE7-B96CC41E9C6E}" destId="{CABD547E-60A5-4147-A882-354407948437}" srcOrd="0" destOrd="0" presId="urn:microsoft.com/office/officeart/2005/8/layout/hierarchy1"/>
    <dgm:cxn modelId="{252461ED-C494-438F-87CD-C345888FCE86}" srcId="{7EC966A2-B557-4087-8D38-D06A49097A9E}" destId="{6290CA93-08C6-4E23-85DC-F8B6FD4D375C}" srcOrd="0" destOrd="0" parTransId="{6DFB0E7C-3A5A-471F-9F44-BA8B13E952B7}" sibTransId="{3658EA6D-093B-43D8-82B4-4D0460D8C8CC}"/>
    <dgm:cxn modelId="{C0D03CEF-353B-4BA3-8A1D-259C5440A93C}" type="presOf" srcId="{E93A6A9A-C1D9-4A70-974D-11F112DC843E}" destId="{B1B0AA6E-FFEB-4B9E-88E2-15C965A5C2EC}" srcOrd="0" destOrd="0" presId="urn:microsoft.com/office/officeart/2005/8/layout/hierarchy1"/>
    <dgm:cxn modelId="{950BD6F1-8F93-4817-B2A8-343DEFA63AA3}" srcId="{FF2656E9-3783-43E5-8BE0-8012AAF28A76}" destId="{1EECDF3A-89B5-4DFD-981C-711B2105CD21}" srcOrd="0" destOrd="0" parTransId="{B75F86C8-0B37-4DCE-98F2-004593CF7F50}" sibTransId="{5D526C55-C290-46FF-90D1-4E83A1DA7335}"/>
    <dgm:cxn modelId="{BC8EF4FF-86F2-428C-B315-05F929822265}" type="presOf" srcId="{B75F86C8-0B37-4DCE-98F2-004593CF7F50}" destId="{33CAD517-90E7-473C-9A88-C3FF61D83D11}" srcOrd="0" destOrd="0" presId="urn:microsoft.com/office/officeart/2005/8/layout/hierarchy1"/>
    <dgm:cxn modelId="{5FB63757-18AB-4E26-9EA1-CAF2015CE365}" type="presParOf" srcId="{E0D599A4-4EA9-44E8-96A0-B6D587561D1F}" destId="{92754399-9322-4841-9B8E-C3663F2A6687}" srcOrd="0" destOrd="0" presId="urn:microsoft.com/office/officeart/2005/8/layout/hierarchy1"/>
    <dgm:cxn modelId="{46444C4A-2F4B-4B17-895F-FBDBA3B236DE}" type="presParOf" srcId="{92754399-9322-4841-9B8E-C3663F2A6687}" destId="{3DCF5085-14A5-4D4A-8C92-201C6885C2B7}" srcOrd="0" destOrd="0" presId="urn:microsoft.com/office/officeart/2005/8/layout/hierarchy1"/>
    <dgm:cxn modelId="{7F05A3D3-5EC0-4F0B-B95E-A8E671350D1F}" type="presParOf" srcId="{3DCF5085-14A5-4D4A-8C92-201C6885C2B7}" destId="{B41BBD16-6EB7-4E54-8B86-99C1E85B2F2B}" srcOrd="0" destOrd="0" presId="urn:microsoft.com/office/officeart/2005/8/layout/hierarchy1"/>
    <dgm:cxn modelId="{286ECBE1-1EC6-46D2-8BAD-E931E4E65EFC}" type="presParOf" srcId="{3DCF5085-14A5-4D4A-8C92-201C6885C2B7}" destId="{B1B0AA6E-FFEB-4B9E-88E2-15C965A5C2EC}" srcOrd="1" destOrd="0" presId="urn:microsoft.com/office/officeart/2005/8/layout/hierarchy1"/>
    <dgm:cxn modelId="{8BC9D8C9-F22A-4540-898D-18AB7D8E86A4}" type="presParOf" srcId="{92754399-9322-4841-9B8E-C3663F2A6687}" destId="{1FFB3BC9-731C-4FF9-86BA-1BE7AC6AFABE}" srcOrd="1" destOrd="0" presId="urn:microsoft.com/office/officeart/2005/8/layout/hierarchy1"/>
    <dgm:cxn modelId="{BC53133F-ED7E-4685-BAD1-7B8DDE84067F}" type="presParOf" srcId="{1FFB3BC9-731C-4FF9-86BA-1BE7AC6AFABE}" destId="{A2CAE5D0-C641-4A66-BDF5-4338282D25BB}" srcOrd="0" destOrd="0" presId="urn:microsoft.com/office/officeart/2005/8/layout/hierarchy1"/>
    <dgm:cxn modelId="{81A75B7D-6A6A-42E8-8674-B202037E4AE4}" type="presParOf" srcId="{1FFB3BC9-731C-4FF9-86BA-1BE7AC6AFABE}" destId="{FA277ABC-A4CB-48E4-B5F6-14F73F324860}" srcOrd="1" destOrd="0" presId="urn:microsoft.com/office/officeart/2005/8/layout/hierarchy1"/>
    <dgm:cxn modelId="{7DCB6E45-49E7-45A1-A404-DB8A4DC59975}" type="presParOf" srcId="{FA277ABC-A4CB-48E4-B5F6-14F73F324860}" destId="{0C1D19E7-7B3D-46E4-B1CC-FB4316EE237D}" srcOrd="0" destOrd="0" presId="urn:microsoft.com/office/officeart/2005/8/layout/hierarchy1"/>
    <dgm:cxn modelId="{11194DF8-42C5-4AB0-8A47-67FB73165B5B}" type="presParOf" srcId="{0C1D19E7-7B3D-46E4-B1CC-FB4316EE237D}" destId="{5F4AD391-7E24-4E96-8ADC-8141CC8AEBC1}" srcOrd="0" destOrd="0" presId="urn:microsoft.com/office/officeart/2005/8/layout/hierarchy1"/>
    <dgm:cxn modelId="{356A1FA6-6E4B-4F67-8FA3-C790FC5CDEEE}" type="presParOf" srcId="{0C1D19E7-7B3D-46E4-B1CC-FB4316EE237D}" destId="{EC15C61E-F725-4DB0-98C2-3BF939401190}" srcOrd="1" destOrd="0" presId="urn:microsoft.com/office/officeart/2005/8/layout/hierarchy1"/>
    <dgm:cxn modelId="{45D9E71C-DA17-4595-9AF5-92027E0D64CF}" type="presParOf" srcId="{FA277ABC-A4CB-48E4-B5F6-14F73F324860}" destId="{746672C3-8718-4F5F-B173-3CF005CD67D5}" srcOrd="1" destOrd="0" presId="urn:microsoft.com/office/officeart/2005/8/layout/hierarchy1"/>
    <dgm:cxn modelId="{3EB81E6F-0AAE-400C-9E29-0D6BDFF1AD48}" type="presParOf" srcId="{746672C3-8718-4F5F-B173-3CF005CD67D5}" destId="{7E12B528-AABB-44EB-86D2-85276A60FE3A}" srcOrd="0" destOrd="0" presId="urn:microsoft.com/office/officeart/2005/8/layout/hierarchy1"/>
    <dgm:cxn modelId="{E1E30D0D-4754-45EE-AAF4-CC30A6BAF98B}" type="presParOf" srcId="{746672C3-8718-4F5F-B173-3CF005CD67D5}" destId="{AC67218D-67B4-411B-8843-E9D628643EB4}" srcOrd="1" destOrd="0" presId="urn:microsoft.com/office/officeart/2005/8/layout/hierarchy1"/>
    <dgm:cxn modelId="{1211B648-73BF-48E5-BB2C-E0B8C5F57E55}" type="presParOf" srcId="{AC67218D-67B4-411B-8843-E9D628643EB4}" destId="{578C7F52-0FAD-4FAA-B174-AAE88D486EEC}" srcOrd="0" destOrd="0" presId="urn:microsoft.com/office/officeart/2005/8/layout/hierarchy1"/>
    <dgm:cxn modelId="{C9818373-1F97-42F8-9965-492301E21F1C}" type="presParOf" srcId="{578C7F52-0FAD-4FAA-B174-AAE88D486EEC}" destId="{1145603C-D854-488C-9B1C-87F322849A0F}" srcOrd="0" destOrd="0" presId="urn:microsoft.com/office/officeart/2005/8/layout/hierarchy1"/>
    <dgm:cxn modelId="{EF209A98-34F9-4334-9D5B-414B5A82A385}" type="presParOf" srcId="{578C7F52-0FAD-4FAA-B174-AAE88D486EEC}" destId="{CABD547E-60A5-4147-A882-354407948437}" srcOrd="1" destOrd="0" presId="urn:microsoft.com/office/officeart/2005/8/layout/hierarchy1"/>
    <dgm:cxn modelId="{E990385F-443A-4EEF-9A92-9B30C53FAE04}" type="presParOf" srcId="{AC67218D-67B4-411B-8843-E9D628643EB4}" destId="{49CAA1AD-073A-4B24-90A5-F2F42E634A0A}" srcOrd="1" destOrd="0" presId="urn:microsoft.com/office/officeart/2005/8/layout/hierarchy1"/>
    <dgm:cxn modelId="{F74A664F-9374-4350-80C8-60B2271DBC95}" type="presParOf" srcId="{746672C3-8718-4F5F-B173-3CF005CD67D5}" destId="{04963D73-9877-4CDB-B151-5160BC26FF16}" srcOrd="2" destOrd="0" presId="urn:microsoft.com/office/officeart/2005/8/layout/hierarchy1"/>
    <dgm:cxn modelId="{C721893B-7D5C-4CCA-B166-F6E9C7F988B8}" type="presParOf" srcId="{746672C3-8718-4F5F-B173-3CF005CD67D5}" destId="{4AB5F439-15B3-4096-BD6C-0E6A608FEAD8}" srcOrd="3" destOrd="0" presId="urn:microsoft.com/office/officeart/2005/8/layout/hierarchy1"/>
    <dgm:cxn modelId="{8FDF772C-27AC-4893-86C6-A75EA97AF7C6}" type="presParOf" srcId="{4AB5F439-15B3-4096-BD6C-0E6A608FEAD8}" destId="{3F484911-34C2-43CA-BD64-E4DE581FB2C9}" srcOrd="0" destOrd="0" presId="urn:microsoft.com/office/officeart/2005/8/layout/hierarchy1"/>
    <dgm:cxn modelId="{87E93A2A-9CC8-487C-AFAB-773869C13944}" type="presParOf" srcId="{3F484911-34C2-43CA-BD64-E4DE581FB2C9}" destId="{5BCC9585-3BCF-4B05-883A-D27DE25E2689}" srcOrd="0" destOrd="0" presId="urn:microsoft.com/office/officeart/2005/8/layout/hierarchy1"/>
    <dgm:cxn modelId="{912918B0-0843-4FE0-BADE-C479744E5AC6}" type="presParOf" srcId="{3F484911-34C2-43CA-BD64-E4DE581FB2C9}" destId="{0EE3B8C4-1962-45EA-A1B3-FD612C77D946}" srcOrd="1" destOrd="0" presId="urn:microsoft.com/office/officeart/2005/8/layout/hierarchy1"/>
    <dgm:cxn modelId="{3AE0AAFC-7D40-4029-AB77-56F5B7D9423D}" type="presParOf" srcId="{4AB5F439-15B3-4096-BD6C-0E6A608FEAD8}" destId="{F24675FD-500A-47F4-99F5-EBDF4A3E2958}" srcOrd="1" destOrd="0" presId="urn:microsoft.com/office/officeart/2005/8/layout/hierarchy1"/>
    <dgm:cxn modelId="{6BE4F748-7C7A-44A1-8351-2B778447CB26}" type="presParOf" srcId="{F24675FD-500A-47F4-99F5-EBDF4A3E2958}" destId="{33CAD517-90E7-473C-9A88-C3FF61D83D11}" srcOrd="0" destOrd="0" presId="urn:microsoft.com/office/officeart/2005/8/layout/hierarchy1"/>
    <dgm:cxn modelId="{44C6D2FC-5057-4ED2-A07A-0940CB370DDB}" type="presParOf" srcId="{F24675FD-500A-47F4-99F5-EBDF4A3E2958}" destId="{9A8BDD69-E4E3-4A38-A701-A0015B72CAA2}" srcOrd="1" destOrd="0" presId="urn:microsoft.com/office/officeart/2005/8/layout/hierarchy1"/>
    <dgm:cxn modelId="{A80BA949-72BA-43D8-A263-60EB78FD2D5B}" type="presParOf" srcId="{9A8BDD69-E4E3-4A38-A701-A0015B72CAA2}" destId="{7FE0DA96-2C86-434E-8C8C-0483B84AAB3C}" srcOrd="0" destOrd="0" presId="urn:microsoft.com/office/officeart/2005/8/layout/hierarchy1"/>
    <dgm:cxn modelId="{88CF1E28-79A9-4B57-9C61-D827D1F01143}" type="presParOf" srcId="{7FE0DA96-2C86-434E-8C8C-0483B84AAB3C}" destId="{768FE74D-FD0C-47BE-AC34-DAB5ED30F062}" srcOrd="0" destOrd="0" presId="urn:microsoft.com/office/officeart/2005/8/layout/hierarchy1"/>
    <dgm:cxn modelId="{6D31F8B1-E151-4F9A-9421-937E55EDD001}" type="presParOf" srcId="{7FE0DA96-2C86-434E-8C8C-0483B84AAB3C}" destId="{BB4775DE-8443-498D-97C3-82D7C05EFA05}" srcOrd="1" destOrd="0" presId="urn:microsoft.com/office/officeart/2005/8/layout/hierarchy1"/>
    <dgm:cxn modelId="{34469150-7344-4C25-9527-703D7CF5ABB7}" type="presParOf" srcId="{9A8BDD69-E4E3-4A38-A701-A0015B72CAA2}" destId="{96A6D9ED-3646-4638-B754-61A94B789D77}" srcOrd="1" destOrd="0" presId="urn:microsoft.com/office/officeart/2005/8/layout/hierarchy1"/>
    <dgm:cxn modelId="{BB5E6164-1CAC-4F0B-B96E-B0232004F8A7}" type="presParOf" srcId="{F24675FD-500A-47F4-99F5-EBDF4A3E2958}" destId="{88D018E0-C64C-4413-8F5C-0C53740A8F7F}" srcOrd="2" destOrd="0" presId="urn:microsoft.com/office/officeart/2005/8/layout/hierarchy1"/>
    <dgm:cxn modelId="{1AEF0471-1073-4946-BC4A-267F375EA566}" type="presParOf" srcId="{F24675FD-500A-47F4-99F5-EBDF4A3E2958}" destId="{D93428E3-4A88-49AD-81C1-10B75BA2616A}" srcOrd="3" destOrd="0" presId="urn:microsoft.com/office/officeart/2005/8/layout/hierarchy1"/>
    <dgm:cxn modelId="{5D3761D9-A086-4E93-9392-BEDFE58D3DF7}" type="presParOf" srcId="{D93428E3-4A88-49AD-81C1-10B75BA2616A}" destId="{3BCC3F7A-28F5-45BB-B70B-BDA57D69207F}" srcOrd="0" destOrd="0" presId="urn:microsoft.com/office/officeart/2005/8/layout/hierarchy1"/>
    <dgm:cxn modelId="{8F59158F-E78B-44FA-8604-A4846546CC99}" type="presParOf" srcId="{3BCC3F7A-28F5-45BB-B70B-BDA57D69207F}" destId="{0C1104CF-CA30-47B0-B1BE-F118F4F27990}" srcOrd="0" destOrd="0" presId="urn:microsoft.com/office/officeart/2005/8/layout/hierarchy1"/>
    <dgm:cxn modelId="{CA03DBC0-0CC0-4065-AAAA-D9CAC398DCBD}" type="presParOf" srcId="{3BCC3F7A-28F5-45BB-B70B-BDA57D69207F}" destId="{9264558F-647F-4187-8010-5EFA2443E005}" srcOrd="1" destOrd="0" presId="urn:microsoft.com/office/officeart/2005/8/layout/hierarchy1"/>
    <dgm:cxn modelId="{3150EB6F-3C09-4323-BD69-87703C038F9C}" type="presParOf" srcId="{D93428E3-4A88-49AD-81C1-10B75BA2616A}" destId="{DC23D459-9728-431B-ACFC-59CB185090DF}" srcOrd="1" destOrd="0" presId="urn:microsoft.com/office/officeart/2005/8/layout/hierarchy1"/>
    <dgm:cxn modelId="{4873CAFD-F9CA-41F2-BE3C-81395B703E8E}" type="presParOf" srcId="{746672C3-8718-4F5F-B173-3CF005CD67D5}" destId="{3BCEFBB9-1A3E-4B7C-8D7B-D5B10F7B6F59}" srcOrd="4" destOrd="0" presId="urn:microsoft.com/office/officeart/2005/8/layout/hierarchy1"/>
    <dgm:cxn modelId="{C4C2821F-7D1A-49AC-B48A-91F5A04568B6}" type="presParOf" srcId="{746672C3-8718-4F5F-B173-3CF005CD67D5}" destId="{631866AF-4CC4-4C77-BD43-C558B2E2F92B}" srcOrd="5" destOrd="0" presId="urn:microsoft.com/office/officeart/2005/8/layout/hierarchy1"/>
    <dgm:cxn modelId="{4E013A53-4A9A-47B5-B792-677EADCC4EF7}" type="presParOf" srcId="{631866AF-4CC4-4C77-BD43-C558B2E2F92B}" destId="{7C4A5D1D-1121-4B7C-9C9D-9188CB8AE467}" srcOrd="0" destOrd="0" presId="urn:microsoft.com/office/officeart/2005/8/layout/hierarchy1"/>
    <dgm:cxn modelId="{187213F9-FAF4-49E2-9A0E-39667A8D14D6}" type="presParOf" srcId="{7C4A5D1D-1121-4B7C-9C9D-9188CB8AE467}" destId="{F1F4B17C-6B81-45CD-A595-AF38CA19BF25}" srcOrd="0" destOrd="0" presId="urn:microsoft.com/office/officeart/2005/8/layout/hierarchy1"/>
    <dgm:cxn modelId="{0C2D8247-63C9-4186-8C1E-841A839FBA98}" type="presParOf" srcId="{7C4A5D1D-1121-4B7C-9C9D-9188CB8AE467}" destId="{912406C3-CDED-4909-9409-6A0B831D6131}" srcOrd="1" destOrd="0" presId="urn:microsoft.com/office/officeart/2005/8/layout/hierarchy1"/>
    <dgm:cxn modelId="{88A6D4ED-4B1A-4785-853C-E32203FB087A}" type="presParOf" srcId="{631866AF-4CC4-4C77-BD43-C558B2E2F92B}" destId="{43C83824-1427-4724-B249-D10E7238EE60}" srcOrd="1" destOrd="0" presId="urn:microsoft.com/office/officeart/2005/8/layout/hierarchy1"/>
    <dgm:cxn modelId="{86131CD9-F893-4E32-A11E-5D073AC2B4B3}" type="presParOf" srcId="{43C83824-1427-4724-B249-D10E7238EE60}" destId="{C2222D74-EEAD-4878-A367-71FF346CE499}" srcOrd="0" destOrd="0" presId="urn:microsoft.com/office/officeart/2005/8/layout/hierarchy1"/>
    <dgm:cxn modelId="{91EACC92-D705-4B0E-8D49-9702CA18BFF5}" type="presParOf" srcId="{43C83824-1427-4724-B249-D10E7238EE60}" destId="{5A9B3686-2595-498A-B713-7270E23E8C46}" srcOrd="1" destOrd="0" presId="urn:microsoft.com/office/officeart/2005/8/layout/hierarchy1"/>
    <dgm:cxn modelId="{125DBCD9-E3E1-402C-A5C9-9D5B2851F03F}" type="presParOf" srcId="{5A9B3686-2595-498A-B713-7270E23E8C46}" destId="{2D8A1562-24F7-4A19-BEBD-A66AAE16A251}" srcOrd="0" destOrd="0" presId="urn:microsoft.com/office/officeart/2005/8/layout/hierarchy1"/>
    <dgm:cxn modelId="{C7556BA3-1808-40F8-A5E2-AA60B150D4B8}" type="presParOf" srcId="{2D8A1562-24F7-4A19-BEBD-A66AAE16A251}" destId="{AD5405F3-542E-42F2-9A51-9B4D6481617C}" srcOrd="0" destOrd="0" presId="urn:microsoft.com/office/officeart/2005/8/layout/hierarchy1"/>
    <dgm:cxn modelId="{00F013F0-F4E0-44BF-B66F-9AA31CE80C11}" type="presParOf" srcId="{2D8A1562-24F7-4A19-BEBD-A66AAE16A251}" destId="{9B65C5AF-3800-485B-8BA4-B7C6426EB31A}" srcOrd="1" destOrd="0" presId="urn:microsoft.com/office/officeart/2005/8/layout/hierarchy1"/>
    <dgm:cxn modelId="{931A1F91-5F37-4E83-A951-E8AC0AF84CCE}" type="presParOf" srcId="{5A9B3686-2595-498A-B713-7270E23E8C46}" destId="{1780CE65-EC78-4B1B-9E57-F42BEE5EB106}" srcOrd="1" destOrd="0" presId="urn:microsoft.com/office/officeart/2005/8/layout/hierarchy1"/>
    <dgm:cxn modelId="{6347E325-156A-4D02-ACE3-4A4D4FC788BB}" type="presParOf" srcId="{43C83824-1427-4724-B249-D10E7238EE60}" destId="{064E2B8E-37B5-458E-BFEC-6093D34C9162}" srcOrd="2" destOrd="0" presId="urn:microsoft.com/office/officeart/2005/8/layout/hierarchy1"/>
    <dgm:cxn modelId="{6A19157D-0B42-4691-8A5A-F4B022D5AE01}" type="presParOf" srcId="{43C83824-1427-4724-B249-D10E7238EE60}" destId="{5373D794-7445-44A3-AABE-DB529B5BC09D}" srcOrd="3" destOrd="0" presId="urn:microsoft.com/office/officeart/2005/8/layout/hierarchy1"/>
    <dgm:cxn modelId="{144668C5-9307-4C7E-87EF-78B830367C6C}" type="presParOf" srcId="{5373D794-7445-44A3-AABE-DB529B5BC09D}" destId="{7AD245B9-AE06-4831-9A60-2667DE31EFE7}" srcOrd="0" destOrd="0" presId="urn:microsoft.com/office/officeart/2005/8/layout/hierarchy1"/>
    <dgm:cxn modelId="{21F7F08E-F63A-4439-9158-9A9268A8F244}" type="presParOf" srcId="{7AD245B9-AE06-4831-9A60-2667DE31EFE7}" destId="{3557FC16-E539-4F01-AC1B-01AE7FFBDD15}" srcOrd="0" destOrd="0" presId="urn:microsoft.com/office/officeart/2005/8/layout/hierarchy1"/>
    <dgm:cxn modelId="{B8DC051A-4AA8-4DE4-94DE-B7E8B181EBE5}" type="presParOf" srcId="{7AD245B9-AE06-4831-9A60-2667DE31EFE7}" destId="{24B4BF13-3DFC-4E0E-8254-E88DBBA546DF}" srcOrd="1" destOrd="0" presId="urn:microsoft.com/office/officeart/2005/8/layout/hierarchy1"/>
    <dgm:cxn modelId="{0D070F1C-413B-461B-AB03-73A0075A728B}" type="presParOf" srcId="{5373D794-7445-44A3-AABE-DB529B5BC09D}" destId="{22E76A76-715E-4205-9C7A-45BD70548170}" srcOrd="1" destOrd="0" presId="urn:microsoft.com/office/officeart/2005/8/layout/hierarchy1"/>
    <dgm:cxn modelId="{3EE73580-4079-4A3C-B439-D9245101DEEE}" type="presParOf" srcId="{1FFB3BC9-731C-4FF9-86BA-1BE7AC6AFABE}" destId="{EC0C5D6E-C0FA-4E88-9990-C6EBE159CB9D}" srcOrd="2" destOrd="0" presId="urn:microsoft.com/office/officeart/2005/8/layout/hierarchy1"/>
    <dgm:cxn modelId="{98BA1132-FAF9-47AB-8F79-91B676B09D66}" type="presParOf" srcId="{1FFB3BC9-731C-4FF9-86BA-1BE7AC6AFABE}" destId="{1A4D5016-99B7-414F-914B-957ECDC8ED87}" srcOrd="3" destOrd="0" presId="urn:microsoft.com/office/officeart/2005/8/layout/hierarchy1"/>
    <dgm:cxn modelId="{0BA00E0E-BA21-4040-9E10-1850ECA234E5}" type="presParOf" srcId="{1A4D5016-99B7-414F-914B-957ECDC8ED87}" destId="{68B03BA0-A12D-47BF-8A10-277DFB7AFE52}" srcOrd="0" destOrd="0" presId="urn:microsoft.com/office/officeart/2005/8/layout/hierarchy1"/>
    <dgm:cxn modelId="{FDF78A1B-8C31-4D17-A376-A232412B5D74}" type="presParOf" srcId="{68B03BA0-A12D-47BF-8A10-277DFB7AFE52}" destId="{8AD7102C-2365-44C2-90FB-298C560FDB89}" srcOrd="0" destOrd="0" presId="urn:microsoft.com/office/officeart/2005/8/layout/hierarchy1"/>
    <dgm:cxn modelId="{E5C3D987-8596-4ACC-890C-D33C8CDD79D2}" type="presParOf" srcId="{68B03BA0-A12D-47BF-8A10-277DFB7AFE52}" destId="{8AC2A757-F2A6-4472-8446-0AA366F2A924}" srcOrd="1" destOrd="0" presId="urn:microsoft.com/office/officeart/2005/8/layout/hierarchy1"/>
    <dgm:cxn modelId="{8B0FB294-B661-42C9-8F6B-DDDDF7359B68}" type="presParOf" srcId="{1A4D5016-99B7-414F-914B-957ECDC8ED87}" destId="{5FB1CA36-2568-4FB4-BA32-ACB090297DF0}" srcOrd="1" destOrd="0" presId="urn:microsoft.com/office/officeart/2005/8/layout/hierarchy1"/>
    <dgm:cxn modelId="{36B13AE1-44D4-4290-9914-B1DE9F985665}" type="presParOf" srcId="{5FB1CA36-2568-4FB4-BA32-ACB090297DF0}" destId="{C772D741-B380-4868-BC27-DABF310C344E}" srcOrd="0" destOrd="0" presId="urn:microsoft.com/office/officeart/2005/8/layout/hierarchy1"/>
    <dgm:cxn modelId="{FD695D1E-44E6-4893-B753-24D20A0C5D6B}" type="presParOf" srcId="{5FB1CA36-2568-4FB4-BA32-ACB090297DF0}" destId="{6E413CF7-B0E7-4707-A7B5-2F3F565518E8}" srcOrd="1" destOrd="0" presId="urn:microsoft.com/office/officeart/2005/8/layout/hierarchy1"/>
    <dgm:cxn modelId="{6980D345-1D0B-40EE-92DA-8EF7E820E4D8}" type="presParOf" srcId="{6E413CF7-B0E7-4707-A7B5-2F3F565518E8}" destId="{778F1E30-A4A5-40E0-A4C8-2557A27D2605}" srcOrd="0" destOrd="0" presId="urn:microsoft.com/office/officeart/2005/8/layout/hierarchy1"/>
    <dgm:cxn modelId="{3265579A-C9D0-42E7-BEAD-0F22FF2538D5}" type="presParOf" srcId="{778F1E30-A4A5-40E0-A4C8-2557A27D2605}" destId="{7DF50E45-B649-4C14-8F24-EFE8BDB586BE}" srcOrd="0" destOrd="0" presId="urn:microsoft.com/office/officeart/2005/8/layout/hierarchy1"/>
    <dgm:cxn modelId="{15E7D994-2A33-45C9-96C6-947E4CEA1477}" type="presParOf" srcId="{778F1E30-A4A5-40E0-A4C8-2557A27D2605}" destId="{EE2546BB-92A1-46A6-B089-355CAACF2321}" srcOrd="1" destOrd="0" presId="urn:microsoft.com/office/officeart/2005/8/layout/hierarchy1"/>
    <dgm:cxn modelId="{8A7C5E65-D53C-44AE-B28B-DB9974F33ED1}" type="presParOf" srcId="{6E413CF7-B0E7-4707-A7B5-2F3F565518E8}" destId="{29060281-5D8D-44F6-9FD7-91A3F8B620A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72D741-B380-4868-BC27-DABF310C344E}">
      <dsp:nvSpPr>
        <dsp:cNvPr id="0" name=""/>
        <dsp:cNvSpPr/>
      </dsp:nvSpPr>
      <dsp:spPr>
        <a:xfrm>
          <a:off x="7548884" y="2096256"/>
          <a:ext cx="317908" cy="2239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688"/>
              </a:lnTo>
              <a:lnTo>
                <a:pt x="317908" y="99688"/>
              </a:lnTo>
              <a:lnTo>
                <a:pt x="317908" y="22399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0C5D6E-C0FA-4E88-9990-C6EBE159CB9D}">
      <dsp:nvSpPr>
        <dsp:cNvPr id="0" name=""/>
        <dsp:cNvSpPr/>
      </dsp:nvSpPr>
      <dsp:spPr>
        <a:xfrm>
          <a:off x="5365554" y="710424"/>
          <a:ext cx="2183329" cy="5337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9463"/>
              </a:lnTo>
              <a:lnTo>
                <a:pt x="2183329" y="409463"/>
              </a:lnTo>
              <a:lnTo>
                <a:pt x="2183329" y="53376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4E2B8E-37B5-458E-BFEC-6093D34C9162}">
      <dsp:nvSpPr>
        <dsp:cNvPr id="0" name=""/>
        <dsp:cNvSpPr/>
      </dsp:nvSpPr>
      <dsp:spPr>
        <a:xfrm>
          <a:off x="5572686" y="3182973"/>
          <a:ext cx="1156189" cy="5458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1538"/>
              </a:lnTo>
              <a:lnTo>
                <a:pt x="1156189" y="421538"/>
              </a:lnTo>
              <a:lnTo>
                <a:pt x="1156189" y="54584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222D74-EEAD-4878-A367-71FF346CE499}">
      <dsp:nvSpPr>
        <dsp:cNvPr id="0" name=""/>
        <dsp:cNvSpPr/>
      </dsp:nvSpPr>
      <dsp:spPr>
        <a:xfrm>
          <a:off x="5088861" y="3182973"/>
          <a:ext cx="483825" cy="545844"/>
        </a:xfrm>
        <a:custGeom>
          <a:avLst/>
          <a:gdLst/>
          <a:ahLst/>
          <a:cxnLst/>
          <a:rect l="0" t="0" r="0" b="0"/>
          <a:pathLst>
            <a:path>
              <a:moveTo>
                <a:pt x="483825" y="0"/>
              </a:moveTo>
              <a:lnTo>
                <a:pt x="483825" y="421538"/>
              </a:lnTo>
              <a:lnTo>
                <a:pt x="0" y="421538"/>
              </a:lnTo>
              <a:lnTo>
                <a:pt x="0" y="54584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CEFBB9-1A3E-4B7C-8D7B-D5B10F7B6F59}">
      <dsp:nvSpPr>
        <dsp:cNvPr id="0" name=""/>
        <dsp:cNvSpPr/>
      </dsp:nvSpPr>
      <dsp:spPr>
        <a:xfrm>
          <a:off x="3448846" y="2096256"/>
          <a:ext cx="2123840" cy="2346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348"/>
              </a:lnTo>
              <a:lnTo>
                <a:pt x="2123840" y="110348"/>
              </a:lnTo>
              <a:lnTo>
                <a:pt x="2123840" y="2346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D018E0-C64C-4413-8F5C-0C53740A8F7F}">
      <dsp:nvSpPr>
        <dsp:cNvPr id="0" name=""/>
        <dsp:cNvSpPr/>
      </dsp:nvSpPr>
      <dsp:spPr>
        <a:xfrm>
          <a:off x="2469670" y="3182973"/>
          <a:ext cx="979175" cy="5458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1538"/>
              </a:lnTo>
              <a:lnTo>
                <a:pt x="979175" y="421538"/>
              </a:lnTo>
              <a:lnTo>
                <a:pt x="979175" y="54584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CAD517-90E7-473C-9A88-C3FF61D83D11}">
      <dsp:nvSpPr>
        <dsp:cNvPr id="0" name=""/>
        <dsp:cNvSpPr/>
      </dsp:nvSpPr>
      <dsp:spPr>
        <a:xfrm>
          <a:off x="1808830" y="3182973"/>
          <a:ext cx="660839" cy="545844"/>
        </a:xfrm>
        <a:custGeom>
          <a:avLst/>
          <a:gdLst/>
          <a:ahLst/>
          <a:cxnLst/>
          <a:rect l="0" t="0" r="0" b="0"/>
          <a:pathLst>
            <a:path>
              <a:moveTo>
                <a:pt x="660839" y="0"/>
              </a:moveTo>
              <a:lnTo>
                <a:pt x="660839" y="421538"/>
              </a:lnTo>
              <a:lnTo>
                <a:pt x="0" y="421538"/>
              </a:lnTo>
              <a:lnTo>
                <a:pt x="0" y="54584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963D73-9877-4CDB-B151-5160BC26FF16}">
      <dsp:nvSpPr>
        <dsp:cNvPr id="0" name=""/>
        <dsp:cNvSpPr/>
      </dsp:nvSpPr>
      <dsp:spPr>
        <a:xfrm>
          <a:off x="2469670" y="2096256"/>
          <a:ext cx="979175" cy="234653"/>
        </a:xfrm>
        <a:custGeom>
          <a:avLst/>
          <a:gdLst/>
          <a:ahLst/>
          <a:cxnLst/>
          <a:rect l="0" t="0" r="0" b="0"/>
          <a:pathLst>
            <a:path>
              <a:moveTo>
                <a:pt x="979175" y="0"/>
              </a:moveTo>
              <a:lnTo>
                <a:pt x="979175" y="110348"/>
              </a:lnTo>
              <a:lnTo>
                <a:pt x="0" y="110348"/>
              </a:lnTo>
              <a:lnTo>
                <a:pt x="0" y="2346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12B528-AABB-44EB-86D2-85276A60FE3A}">
      <dsp:nvSpPr>
        <dsp:cNvPr id="0" name=""/>
        <dsp:cNvSpPr/>
      </dsp:nvSpPr>
      <dsp:spPr>
        <a:xfrm>
          <a:off x="1006656" y="2096256"/>
          <a:ext cx="2442189" cy="234653"/>
        </a:xfrm>
        <a:custGeom>
          <a:avLst/>
          <a:gdLst/>
          <a:ahLst/>
          <a:cxnLst/>
          <a:rect l="0" t="0" r="0" b="0"/>
          <a:pathLst>
            <a:path>
              <a:moveTo>
                <a:pt x="2442189" y="0"/>
              </a:moveTo>
              <a:lnTo>
                <a:pt x="2442189" y="110348"/>
              </a:lnTo>
              <a:lnTo>
                <a:pt x="0" y="110348"/>
              </a:lnTo>
              <a:lnTo>
                <a:pt x="0" y="2346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CAE5D0-C641-4A66-BDF5-4338282D25BB}">
      <dsp:nvSpPr>
        <dsp:cNvPr id="0" name=""/>
        <dsp:cNvSpPr/>
      </dsp:nvSpPr>
      <dsp:spPr>
        <a:xfrm>
          <a:off x="3448846" y="710424"/>
          <a:ext cx="1916708" cy="533769"/>
        </a:xfrm>
        <a:custGeom>
          <a:avLst/>
          <a:gdLst/>
          <a:ahLst/>
          <a:cxnLst/>
          <a:rect l="0" t="0" r="0" b="0"/>
          <a:pathLst>
            <a:path>
              <a:moveTo>
                <a:pt x="1916708" y="0"/>
              </a:moveTo>
              <a:lnTo>
                <a:pt x="1916708" y="409463"/>
              </a:lnTo>
              <a:lnTo>
                <a:pt x="0" y="409463"/>
              </a:lnTo>
              <a:lnTo>
                <a:pt x="0" y="53376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1BBD16-6EB7-4E54-8B86-99C1E85B2F2B}">
      <dsp:nvSpPr>
        <dsp:cNvPr id="0" name=""/>
        <dsp:cNvSpPr/>
      </dsp:nvSpPr>
      <dsp:spPr>
        <a:xfrm>
          <a:off x="4694639" y="-141637"/>
          <a:ext cx="1341830" cy="8520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B0AA6E-FFEB-4B9E-88E2-15C965A5C2EC}">
      <dsp:nvSpPr>
        <dsp:cNvPr id="0" name=""/>
        <dsp:cNvSpPr/>
      </dsp:nvSpPr>
      <dsp:spPr>
        <a:xfrm>
          <a:off x="4843731" y="0"/>
          <a:ext cx="1341830" cy="852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Basis for Taxation</a:t>
          </a:r>
        </a:p>
      </dsp:txBody>
      <dsp:txXfrm>
        <a:off x="4868687" y="24956"/>
        <a:ext cx="1291918" cy="802150"/>
      </dsp:txXfrm>
    </dsp:sp>
    <dsp:sp modelId="{5F4AD391-7E24-4E96-8ADC-8141CC8AEBC1}">
      <dsp:nvSpPr>
        <dsp:cNvPr id="0" name=""/>
        <dsp:cNvSpPr/>
      </dsp:nvSpPr>
      <dsp:spPr>
        <a:xfrm>
          <a:off x="2777930" y="1244194"/>
          <a:ext cx="1341830" cy="8520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15C61E-F725-4DB0-98C2-3BF939401190}">
      <dsp:nvSpPr>
        <dsp:cNvPr id="0" name=""/>
        <dsp:cNvSpPr/>
      </dsp:nvSpPr>
      <dsp:spPr>
        <a:xfrm>
          <a:off x="2927023" y="1385831"/>
          <a:ext cx="1341830" cy="852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Ability-to-pay (economic capacity)</a:t>
          </a:r>
        </a:p>
      </dsp:txBody>
      <dsp:txXfrm>
        <a:off x="2951979" y="1410787"/>
        <a:ext cx="1291918" cy="802150"/>
      </dsp:txXfrm>
    </dsp:sp>
    <dsp:sp modelId="{1145603C-D854-488C-9B1C-87F322849A0F}">
      <dsp:nvSpPr>
        <dsp:cNvPr id="0" name=""/>
        <dsp:cNvSpPr/>
      </dsp:nvSpPr>
      <dsp:spPr>
        <a:xfrm>
          <a:off x="335740" y="2330910"/>
          <a:ext cx="1341830" cy="8520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BD547E-60A5-4147-A882-354407948437}">
      <dsp:nvSpPr>
        <dsp:cNvPr id="0" name=""/>
        <dsp:cNvSpPr/>
      </dsp:nvSpPr>
      <dsp:spPr>
        <a:xfrm>
          <a:off x="484833" y="2472548"/>
          <a:ext cx="1341830" cy="852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Income</a:t>
          </a:r>
        </a:p>
      </dsp:txBody>
      <dsp:txXfrm>
        <a:off x="509789" y="2497504"/>
        <a:ext cx="1291918" cy="802150"/>
      </dsp:txXfrm>
    </dsp:sp>
    <dsp:sp modelId="{5BCC9585-3BCF-4B05-883A-D27DE25E2689}">
      <dsp:nvSpPr>
        <dsp:cNvPr id="0" name=""/>
        <dsp:cNvSpPr/>
      </dsp:nvSpPr>
      <dsp:spPr>
        <a:xfrm>
          <a:off x="1798755" y="2330910"/>
          <a:ext cx="1341830" cy="8520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E3B8C4-1962-45EA-A1B3-FD612C77D946}">
      <dsp:nvSpPr>
        <dsp:cNvPr id="0" name=""/>
        <dsp:cNvSpPr/>
      </dsp:nvSpPr>
      <dsp:spPr>
        <a:xfrm>
          <a:off x="1947847" y="2472548"/>
          <a:ext cx="1341830" cy="852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Consumption</a:t>
          </a:r>
        </a:p>
      </dsp:txBody>
      <dsp:txXfrm>
        <a:off x="1972803" y="2497504"/>
        <a:ext cx="1291918" cy="802150"/>
      </dsp:txXfrm>
    </dsp:sp>
    <dsp:sp modelId="{768FE74D-FD0C-47BE-AC34-DAB5ED30F062}">
      <dsp:nvSpPr>
        <dsp:cNvPr id="0" name=""/>
        <dsp:cNvSpPr/>
      </dsp:nvSpPr>
      <dsp:spPr>
        <a:xfrm>
          <a:off x="1137915" y="3728817"/>
          <a:ext cx="1341830" cy="8520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4775DE-8443-498D-97C3-82D7C05EFA05}">
      <dsp:nvSpPr>
        <dsp:cNvPr id="0" name=""/>
        <dsp:cNvSpPr/>
      </dsp:nvSpPr>
      <dsp:spPr>
        <a:xfrm>
          <a:off x="1287007" y="3870454"/>
          <a:ext cx="1341830" cy="852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Sales and VA taxes</a:t>
          </a:r>
        </a:p>
      </dsp:txBody>
      <dsp:txXfrm>
        <a:off x="1311963" y="3895410"/>
        <a:ext cx="1291918" cy="802150"/>
      </dsp:txXfrm>
    </dsp:sp>
    <dsp:sp modelId="{0C1104CF-CA30-47B0-B1BE-F118F4F27990}">
      <dsp:nvSpPr>
        <dsp:cNvPr id="0" name=""/>
        <dsp:cNvSpPr/>
      </dsp:nvSpPr>
      <dsp:spPr>
        <a:xfrm>
          <a:off x="2777930" y="3728817"/>
          <a:ext cx="1341830" cy="8520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64558F-647F-4187-8010-5EFA2443E005}">
      <dsp:nvSpPr>
        <dsp:cNvPr id="0" name=""/>
        <dsp:cNvSpPr/>
      </dsp:nvSpPr>
      <dsp:spPr>
        <a:xfrm>
          <a:off x="2927023" y="3870454"/>
          <a:ext cx="1341830" cy="852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Broad-based consumption taxes</a:t>
          </a:r>
        </a:p>
      </dsp:txBody>
      <dsp:txXfrm>
        <a:off x="2951979" y="3895410"/>
        <a:ext cx="1291918" cy="802150"/>
      </dsp:txXfrm>
    </dsp:sp>
    <dsp:sp modelId="{F1F4B17C-6B81-45CD-A595-AF38CA19BF25}">
      <dsp:nvSpPr>
        <dsp:cNvPr id="0" name=""/>
        <dsp:cNvSpPr/>
      </dsp:nvSpPr>
      <dsp:spPr>
        <a:xfrm>
          <a:off x="4901771" y="2330910"/>
          <a:ext cx="1341830" cy="8520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2406C3-CDED-4909-9409-6A0B831D6131}">
      <dsp:nvSpPr>
        <dsp:cNvPr id="0" name=""/>
        <dsp:cNvSpPr/>
      </dsp:nvSpPr>
      <dsp:spPr>
        <a:xfrm>
          <a:off x="5050863" y="2472548"/>
          <a:ext cx="1341830" cy="852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Wealth</a:t>
          </a:r>
        </a:p>
      </dsp:txBody>
      <dsp:txXfrm>
        <a:off x="5075819" y="2497504"/>
        <a:ext cx="1291918" cy="802150"/>
      </dsp:txXfrm>
    </dsp:sp>
    <dsp:sp modelId="{AD5405F3-542E-42F2-9A51-9B4D6481617C}">
      <dsp:nvSpPr>
        <dsp:cNvPr id="0" name=""/>
        <dsp:cNvSpPr/>
      </dsp:nvSpPr>
      <dsp:spPr>
        <a:xfrm>
          <a:off x="4417946" y="3728817"/>
          <a:ext cx="1341830" cy="8520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65C5AF-3800-485B-8BA4-B7C6426EB31A}">
      <dsp:nvSpPr>
        <dsp:cNvPr id="0" name=""/>
        <dsp:cNvSpPr/>
      </dsp:nvSpPr>
      <dsp:spPr>
        <a:xfrm>
          <a:off x="4567038" y="3870454"/>
          <a:ext cx="1341830" cy="852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Property tax</a:t>
          </a:r>
        </a:p>
      </dsp:txBody>
      <dsp:txXfrm>
        <a:off x="4591994" y="3895410"/>
        <a:ext cx="1291918" cy="802150"/>
      </dsp:txXfrm>
    </dsp:sp>
    <dsp:sp modelId="{3557FC16-E539-4F01-AC1B-01AE7FFBDD15}">
      <dsp:nvSpPr>
        <dsp:cNvPr id="0" name=""/>
        <dsp:cNvSpPr/>
      </dsp:nvSpPr>
      <dsp:spPr>
        <a:xfrm>
          <a:off x="6057961" y="3728817"/>
          <a:ext cx="1341830" cy="8520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B4BF13-3DFC-4E0E-8254-E88DBBA546DF}">
      <dsp:nvSpPr>
        <dsp:cNvPr id="0" name=""/>
        <dsp:cNvSpPr/>
      </dsp:nvSpPr>
      <dsp:spPr>
        <a:xfrm>
          <a:off x="6207053" y="3870454"/>
          <a:ext cx="1341830" cy="852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Death and gift taxes</a:t>
          </a:r>
        </a:p>
      </dsp:txBody>
      <dsp:txXfrm>
        <a:off x="6232009" y="3895410"/>
        <a:ext cx="1291918" cy="802150"/>
      </dsp:txXfrm>
    </dsp:sp>
    <dsp:sp modelId="{8AD7102C-2365-44C2-90FB-298C560FDB89}">
      <dsp:nvSpPr>
        <dsp:cNvPr id="0" name=""/>
        <dsp:cNvSpPr/>
      </dsp:nvSpPr>
      <dsp:spPr>
        <a:xfrm>
          <a:off x="6877969" y="1244194"/>
          <a:ext cx="1341830" cy="8520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C2A757-F2A6-4472-8446-0AA366F2A924}">
      <dsp:nvSpPr>
        <dsp:cNvPr id="0" name=""/>
        <dsp:cNvSpPr/>
      </dsp:nvSpPr>
      <dsp:spPr>
        <a:xfrm>
          <a:off x="7027061" y="1385831"/>
          <a:ext cx="1341830" cy="852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Benefits-received</a:t>
          </a:r>
        </a:p>
      </dsp:txBody>
      <dsp:txXfrm>
        <a:off x="7052017" y="1410787"/>
        <a:ext cx="1291918" cy="802150"/>
      </dsp:txXfrm>
    </dsp:sp>
    <dsp:sp modelId="{7DF50E45-B649-4C14-8F24-EFE8BDB586BE}">
      <dsp:nvSpPr>
        <dsp:cNvPr id="0" name=""/>
        <dsp:cNvSpPr/>
      </dsp:nvSpPr>
      <dsp:spPr>
        <a:xfrm>
          <a:off x="7195877" y="2320251"/>
          <a:ext cx="1341830" cy="8520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2546BB-92A1-46A6-B089-355CAACF2321}">
      <dsp:nvSpPr>
        <dsp:cNvPr id="0" name=""/>
        <dsp:cNvSpPr/>
      </dsp:nvSpPr>
      <dsp:spPr>
        <a:xfrm>
          <a:off x="7344969" y="2461888"/>
          <a:ext cx="1341830" cy="852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Base related to usage, e. g., motor fuels </a:t>
          </a:r>
        </a:p>
      </dsp:txBody>
      <dsp:txXfrm>
        <a:off x="7369925" y="2486844"/>
        <a:ext cx="1291918" cy="8021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EEF96DE-6E21-4573-A82D-AD01FBA8E9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579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0-04-08T15:46:55.765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act:action type="add" startTime="179008">
    <iact:property name="dataType"/>
    <iact:actionData xml:id="d0">
      <inkml:trace xmlns:inkml="http://www.w3.org/2003/InkML" xml:id="stk0" contextRef="#ctx0" brushRef="#br0">15840 11567 0,'-24'0'130,"24"23"-117,0 25 5,0-25-3,0 48-14,24 0 15,0-24 3,-24 0-3,0-23-1,47 23 4,-47-23-5,23-24 4,1 47-1,47 0-3,-24 0 3,0-23 1,48 23-3,-48 24 2,24-47 1,0 46-3,-48-46 2,72 23 1,-72 0-2,48 24 0,-47-24 2,70 24-3,-47 0 2,24-47 2,-24 46-4,0-46 1,1 23 2,-1 0-3,-24-23 2,1 0 1,0-1-2,47 25 0,-24-48 3,0 47-5,0-47 3,71 23 1,47 1-2,-70-24 0,70 24 2,24-1-3,-118-23 2,47 24 1,47 23-2,-47-47 2,-94 0-1,94 24-2,-71-24 1,118 0 3,-47 0-4,24 0 1,-1 0 2,-23 0-3,24 0 2,-47 0 1,23 0-2,-95 0 0,24 0 2,-23 0-2,23-24 1,-23 24 0,70-24-2,-47-23 2,-23 47 1,0-23-3,-1 23 2,1 0 1,-1-24-2,1 24 0,23-47 3,0 0-5,-47 23 3,0 0 2,24-23-5,23 0 3,-47-24 1,24-23-3,0-24 2,23 47 1,-24-47-3,-23 94 2,0-70 1,0 23-2,24-24 0,-24 72 2,0-24-3,0 23 2,0-47 1,0 48-3,24-1 2,-24 0 1,0-23-3,0 0 7,23 23-8,-23 1 0,0-1 4,0 1-1,0-1-2,24 0 3,-24 1 0,0-1 9,23 1 65,25-1-79,-25-23 5,1 47-4,-1-24 3,1 1 1,47-25-2,-71 25 18,23 23 76,1-24-52</inkml:trace>
    </iact:actionData>
  </iact:action>
  <iact:action type="add" startTime="184920">
    <iact:property name="dataType"/>
    <iact:actionData xml:id="d1">
      <inkml:trace xmlns:inkml="http://www.w3.org/2003/InkML" xml:id="stk1" contextRef="#ctx0" brushRef="#br1">17044 11921 0,'-24'0'30,"1"0"61,-25 0-86,25 0 17,-72-71-7,-93-47-12,117 71 12,47 0 4,48 47 79,23 0-81,-23 47-2,46-24 4,96 95-5,-119-47-11,24-24 12,-48 1 3,24-48 148,24 0-151,24 0 3,70 47-3,-94-24-13,94 1 15,-118 0 0,236 94-3,48 23 3,-95 25 1,-142-96-3,-70-22 1,-24 22 3,0 25-4,0-72 2,24 1 101,46-24-103,1 0 2,24 0 1,23 0-3,-47 0-11,-48 24 27,-23-1-16,0 48-13,-23-24 17,-1-23-4,-70 23-1,46-23 3,48-95 16,0-47-16,0 0 1,118-165-3,95 23-13,-142 189 15,23 24-1,24 0 0,24 47 0,-95 0 2,-23 0-2,-24 47 1,47 71 1,-47 47-1,-24-23-2,-117-24 4,117-95-4,0-70 45,24-47-49,48 47 1,46-95 3,48 24 2,-24 71 1,-118 94 37,0-23-43,0-1-2,-24 1 13,-23-48 40,-24-47-44,24 24-1,-24-71-2,-47 24-14,94 23 13,1 71 3,-1-24-2,24 1 17,-24-1-18,24 0 20,-70-46-20,22 46 2,25 24 1,-166 0-2,-330 0-14,-119-94 13,119 70 4,495 24-5,95 0 143,-118 24-72,23-24-61,1 0 9,-1 23-16,24 1 1,0 47-3,0-1-13,0 1 14,0 0 3,0-47-3,-23-24 0,-1 0 0,-47 0-1,48 0 2,-1 0 16,0 0-16,-235 0 1,117 0-16,71 0 13,95 23 47,70 1-53,48-24 3,70 23 4,95 48-14,-142-47 14,-47-1 0,0 72-1,-47 23 2,-47 24 1,-24-72-2,0-22 0,24-48 38,23-48-40,-24 1 1,1-47-13,47 70 14,118 1 3,-24 23-5,95 0 5,-119 0-2,-94 0-3,24 0 35,-71 23-32,0 1 1,0 23-2,0-71 75,24-23-82,-24 24-6,23-25 13,25 1 0,-48 0-2,23 23 48,-23 48 12,-23 23-60,-25 0 4,1-23-1,71-48 60,47-46-73,-48-1 15,1 23-4,-1 25 2,1-72 1,0 72-16,-1-1 13,24 48 77,-23-24-50,0 0-11,-1 0-12,1 0-5,-1-24 59,1 24-38,0 0 61</inkml:trace>
    </iact:actionData>
  </iact:action>
  <iact:action type="add" startTime="195316">
    <iact:property name="dataType"/>
    <iact:actionData xml:id="d2">
      <inkml:trace xmlns:inkml="http://www.w3.org/2003/InkML" xml:id="stk2" contextRef="#ctx0" brushRef="#br0">20467 11944 0,'47'0'240,"-23"0"-225,-1 0-3,24 0-10,1 0 14,22 0 3,-46 0-6,23 0 4,24 0 1,0 0-3,47 0 2,-95 0 1,1 0-3</inkml:trace>
    </iact:actionData>
  </iact:action>
  <iact:action type="add" startTime="197133">
    <iact:property name="dataType"/>
    <iact:actionData xml:id="d3">
      <inkml:trace xmlns:inkml="http://www.w3.org/2003/InkML" xml:id="stk3" contextRef="#ctx0" brushRef="#br0">20632 12464 0,'47'0'138,"0"0"-133,1 0 20,22 0-8,-46 0-2,0 0 8,-1 0 6,24 0-14,-23 0 3,0 0 0</inkml:trace>
    </iact:actionData>
  </iact:action>
  <iact:action type="add" startTime="217674">
    <iact:property name="dataType"/>
    <iact:actionData xml:id="d4">
      <inkml:trace xmlns:inkml="http://www.w3.org/2003/InkML" xml:id="stk4" contextRef="#ctx0" brushRef="#br1">20420 12251 0,'0'-23'114,"23"23"-102,24 0 7,71-48-5,-47 48-12,24 0 15,-48-23 0,0 23 14,-23-24-13,23 1-3,-24 23 2,1 0-11,47-24 8,-24 0 1,24 24 0,94-23 3,-23 23-3,-95 0 2,-23 0 1,-1 0 70,24 0-55,1 0-22,-1 23 7,24 143-2,-1-72-14,1 1 13,-47-72 2,-24 1 0,24 23 231,-1-23-231,-23-1 1,95 1-3,-95-1 2,23 1 200,-23 23-174,24-23-36</inkml:trace>
    </iact:actionData>
  </iact:action>
  <iact:action type="add" startTime="276378">
    <iact:property name="dataType"/>
    <iact:actionData xml:id="d5">
      <inkml:trace xmlns:inkml="http://www.w3.org/2003/InkML" xml:id="stk5" contextRef="#ctx0" brushRef="#br1">11355 13007 0,'-24'0'242,"-23"23"-228,0 25-12,-24-1 14,0-24 0,-70 1-1,117-24 2,71 0 48,-23 0-49,-1 0 63,25 0-55,-1 0-21,71 0 11,-47 0 4,23 0-2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9CE517D-0EDE-42C5-88CD-B97D98F157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890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DE4BCB-F649-496C-9656-C2AF49ED1F17}" type="slidenum">
              <a:rPr lang="en-US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en-US" dirty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B54EB0E-206E-401D-850F-F4CBCA94D1B6}" type="slidenum">
              <a:rPr lang="en-US" altLang="en-US" smtClean="0"/>
              <a:pPr eaLnBrk="1" hangingPunct="1"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518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6ECBDD3-C587-4806-8C96-61A2AE93551C}" type="slidenum">
              <a:rPr lang="en-US" altLang="en-US" smtClean="0"/>
              <a:pPr eaLnBrk="1" hangingPunct="1"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494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5AD549B-1D72-44E3-85A1-3949F9874485}" type="slidenum">
              <a:rPr lang="en-US" altLang="en-US"/>
              <a:pPr eaLnBrk="1" hangingPunct="1"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861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0BDE8-634A-4576-92F6-F1B789B9FA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515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86DB4-B661-46A8-BED9-F1FE67ECB6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559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8266C-FCE7-43BA-AB87-DC27E1F031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316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8DD2B-1448-4CD7-85BD-BA2C4F9ED9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374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321EE-54CA-45ED-AA74-D914C9AFEC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081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081F5-A134-4FD4-820A-234FED59D1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535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69BF7-1D21-4939-909E-2B6C8C7C6D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388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E3018-3FB9-4D42-A397-9587F5184B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334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71FC1-24C5-478C-883A-B7EF1AA3E1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751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27B84-C6D0-4C39-942C-E34F3D032B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561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AD854-218A-4ABB-9C51-5433AE2306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476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446E3-48E6-45D5-944F-4A44711B30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61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ABC5BA72-4300-4114-AA04-8EB6A84A5B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microsoft.com/office/2011/relationships/inkAction" Target="../ink/inkAction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0383" y="604368"/>
            <a:ext cx="8137399" cy="2682659"/>
          </a:xfrm>
        </p:spPr>
        <p:txBody>
          <a:bodyPr/>
          <a:lstStyle/>
          <a:p>
            <a:pPr eaLnBrk="1" hangingPunct="1"/>
            <a:r>
              <a:rPr lang="en-US" altLang="en-US" sz="3200" b="1" dirty="0"/>
              <a:t>ECON 411</a:t>
            </a:r>
            <a:br>
              <a:rPr lang="en-US" altLang="en-US" sz="3200" b="1" dirty="0"/>
            </a:br>
            <a:r>
              <a:rPr lang="en-US" altLang="en-US" sz="3200" b="1" dirty="0"/>
              <a:t>Public Sector Economics</a:t>
            </a:r>
            <a:br>
              <a:rPr lang="en-US" altLang="en-US" sz="3200" b="1" dirty="0"/>
            </a:br>
            <a:r>
              <a:rPr lang="en-US" altLang="en-US" sz="3200" b="1" dirty="0"/>
              <a:t>PowerPoint Material</a:t>
            </a:r>
            <a:br>
              <a:rPr lang="en-US" altLang="en-US" sz="3200" b="1" dirty="0"/>
            </a:br>
            <a:r>
              <a:rPr lang="en-US" altLang="en-US" sz="3200" b="1" dirty="0"/>
              <a:t>2020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790330" y="4648200"/>
            <a:ext cx="5715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752600" y="3363518"/>
            <a:ext cx="6096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en-US" sz="1800" b="1" dirty="0"/>
              <a:t>J. Fred Giertz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en-US" sz="1800" b="1" dirty="0"/>
              <a:t>Institute of Government and Public Affairs and Department of Economics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en-US" sz="1800" b="1" dirty="0"/>
              <a:t>University of Illinois at Urbana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71800" y="5410200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Online Lecture 9 —April 8, 2020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3C57DA4-5043-4D96-A65A-43E70A45C7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51"/>
    </mc:Choice>
    <mc:Fallback>
      <p:transition spd="slow" advTm="23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2400" y="1143000"/>
          <a:ext cx="86868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EA12B6E-4A6F-4ADE-BE59-08FB00DB78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15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569"/>
    </mc:Choice>
    <mc:Fallback>
      <p:transition spd="slow" advTm="254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8B757-BC38-4109-9D17-77C020C19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15" y="228600"/>
            <a:ext cx="8229600" cy="503237"/>
          </a:xfrm>
        </p:spPr>
        <p:txBody>
          <a:bodyPr/>
          <a:lstStyle/>
          <a:p>
            <a:r>
              <a:rPr lang="en-US" sz="3600" dirty="0"/>
              <a:t>Taxation--Plan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FD719-4CB0-4240-A0B6-98E74D88C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sz="2400" dirty="0"/>
              <a:t>Introduction to basic definitions and concepts</a:t>
            </a:r>
          </a:p>
          <a:p>
            <a:pPr lvl="1"/>
            <a:r>
              <a:rPr lang="en-US" sz="2000" dirty="0"/>
              <a:t>Taxes defined</a:t>
            </a:r>
          </a:p>
          <a:p>
            <a:pPr lvl="1"/>
            <a:r>
              <a:rPr lang="en-US" sz="2000" dirty="0"/>
              <a:t>Equity and efficiency in taxation</a:t>
            </a:r>
          </a:p>
          <a:p>
            <a:pPr lvl="1"/>
            <a:r>
              <a:rPr lang="en-US" sz="2000" dirty="0"/>
              <a:t>Basis for allocating tax burden</a:t>
            </a:r>
          </a:p>
          <a:p>
            <a:pPr lvl="1"/>
            <a:r>
              <a:rPr lang="en-US" sz="2000" dirty="0"/>
              <a:t>Tax rates</a:t>
            </a:r>
          </a:p>
          <a:p>
            <a:pPr lvl="1"/>
            <a:r>
              <a:rPr lang="en-US" sz="2000" dirty="0"/>
              <a:t>Measuring tax burdens</a:t>
            </a:r>
          </a:p>
          <a:p>
            <a:pPr lvl="1"/>
            <a:r>
              <a:rPr lang="en-US" sz="2000" dirty="0"/>
              <a:t>Economic impact of taxes</a:t>
            </a:r>
          </a:p>
          <a:p>
            <a:r>
              <a:rPr lang="en-US" sz="2400" dirty="0"/>
              <a:t>The analysis of important taxes</a:t>
            </a:r>
          </a:p>
          <a:p>
            <a:pPr lvl="1"/>
            <a:r>
              <a:rPr lang="en-US" sz="2000" dirty="0"/>
              <a:t>Income taxes</a:t>
            </a:r>
          </a:p>
          <a:p>
            <a:pPr lvl="1"/>
            <a:r>
              <a:rPr lang="en-US" sz="2000" dirty="0"/>
              <a:t>Business taxes</a:t>
            </a:r>
          </a:p>
          <a:p>
            <a:pPr lvl="1"/>
            <a:r>
              <a:rPr lang="en-US" sz="2000" dirty="0"/>
              <a:t>Consumption taxes</a:t>
            </a:r>
          </a:p>
          <a:p>
            <a:pPr lvl="1"/>
            <a:r>
              <a:rPr lang="en-US" sz="2000" dirty="0"/>
              <a:t>Wealth taxes</a:t>
            </a:r>
          </a:p>
          <a:p>
            <a:endParaRPr lang="en-US" sz="2400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F0304AD-B6C6-4DED-999C-3DAC82E991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99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944"/>
    </mc:Choice>
    <mc:Fallback>
      <p:transition spd="slow" advTm="226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Introduction to Taxation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Taxes are one way of financing government along with borrowing, fees &amp; charges, etc.</a:t>
            </a:r>
          </a:p>
          <a:p>
            <a:pPr eaLnBrk="1" hangingPunct="1"/>
            <a:r>
              <a:rPr lang="en-US" altLang="en-US"/>
              <a:t>Basic criteria for evaluating taxation</a:t>
            </a:r>
          </a:p>
          <a:p>
            <a:pPr lvl="1" eaLnBrk="1" hangingPunct="1"/>
            <a:r>
              <a:rPr lang="en-US" altLang="en-US"/>
              <a:t>Efficiency</a:t>
            </a:r>
          </a:p>
          <a:p>
            <a:pPr lvl="2" eaLnBrk="1" hangingPunct="1"/>
            <a:r>
              <a:rPr lang="en-US" altLang="en-US"/>
              <a:t>Neutrality as a goal</a:t>
            </a:r>
          </a:p>
          <a:p>
            <a:pPr lvl="2" eaLnBrk="1" hangingPunct="1"/>
            <a:r>
              <a:rPr lang="en-US" altLang="en-US"/>
              <a:t>Do as little harm to the functioning of the private market</a:t>
            </a:r>
          </a:p>
          <a:p>
            <a:pPr lvl="1" eaLnBrk="1" hangingPunct="1"/>
            <a:r>
              <a:rPr lang="en-US" altLang="en-US"/>
              <a:t>Equity or fairness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33982C1-BBAA-4C30-B485-B322D3CBE2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78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9680"/>
    </mc:Choice>
    <mc:Fallback>
      <p:transition spd="slow" advTm="449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Taxes vs. Fees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en-US"/>
              <a:t>Fees are related to prices for public services where exclusion is possible.  Generally, the revenue generated by a fee is used to finance the activity.</a:t>
            </a:r>
          </a:p>
          <a:p>
            <a:pPr marL="0" indent="0">
              <a:buFontTx/>
              <a:buNone/>
            </a:pPr>
            <a:endParaRPr lang="en-US" altLang="en-US"/>
          </a:p>
          <a:p>
            <a:pPr marL="0" indent="0">
              <a:buFontTx/>
              <a:buNone/>
            </a:pPr>
            <a:r>
              <a:rPr lang="en-US" altLang="en-US"/>
              <a:t>Fees are applications of the benefits-received theory</a:t>
            </a:r>
          </a:p>
          <a:p>
            <a:pPr marL="0" indent="0">
              <a:buFontTx/>
              <a:buNone/>
            </a:pPr>
            <a:r>
              <a:rPr lang="en-US" altLang="en-US"/>
              <a:t>In practice, the distinction is often not well defined.</a:t>
            </a:r>
          </a:p>
          <a:p>
            <a:pPr marL="0" indent="0">
              <a:buFontTx/>
              <a:buNone/>
            </a:pPr>
            <a:endParaRPr lang="en-US" alt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091AE24-774C-4C85-A1D5-E7754C2CCA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60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469"/>
    </mc:Choice>
    <mc:Fallback>
      <p:transition spd="slow" advTm="114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Equity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Equity is basically a normative or ethical concept</a:t>
            </a:r>
          </a:p>
          <a:p>
            <a:pPr eaLnBrk="1" hangingPunct="1"/>
            <a:r>
              <a:rPr lang="en-US" altLang="en-US"/>
              <a:t>Equity like beauty is in the eye of the beholder</a:t>
            </a:r>
          </a:p>
          <a:p>
            <a:pPr eaLnBrk="1" hangingPunct="1"/>
            <a:r>
              <a:rPr lang="en-US" altLang="en-US"/>
              <a:t>Components of equity</a:t>
            </a:r>
          </a:p>
          <a:p>
            <a:pPr lvl="1" eaLnBrk="1" hangingPunct="1"/>
            <a:r>
              <a:rPr lang="en-US" altLang="en-US"/>
              <a:t>Horizontal equity—equal treatment of equals</a:t>
            </a:r>
          </a:p>
          <a:p>
            <a:pPr lvl="1" eaLnBrk="1" hangingPunct="1"/>
            <a:r>
              <a:rPr lang="en-US" altLang="en-US"/>
              <a:t>Vertical equity—the appropriate differential treatment of unequal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F7CB1B5-B08F-480F-96A5-CA4CDFC7E8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667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4248"/>
    </mc:Choice>
    <mc:Fallback>
      <p:transition spd="slow" advTm="394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/>
              <a:t>Applications of the Equity Concept</a:t>
            </a:r>
            <a:br>
              <a:rPr lang="en-US" altLang="en-US" sz="4000"/>
            </a:br>
            <a:endParaRPr lang="en-US" altLang="en-US" sz="2400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/>
              <a:t>Non tax examples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/>
              <a:t>Grading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/>
              <a:t>Criminal justice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Tax applications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/>
              <a:t>How are equals and non equals determined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/>
              <a:t>Benefits-received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/>
              <a:t>Ability-to-pay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/>
              <a:t>Examples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/>
              <a:t>Taxation of retirement income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/>
              <a:t>Taxation of unemployment compensation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/>
              <a:t>Taxation to finance education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7D9AE94-125E-4D0E-8EA0-ADE0A38B56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91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4803"/>
    </mc:Choice>
    <mc:Fallback>
      <p:transition spd="slow" advTm="1234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82762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Basis for Apportioning Taxes</a:t>
            </a:r>
            <a:br>
              <a:rPr lang="en-US" altLang="en-US" sz="4000" dirty="0"/>
            </a:br>
            <a:r>
              <a:rPr lang="en-US" altLang="en-US" sz="3200" dirty="0"/>
              <a:t>Benefits-received vs. Ability-to-pay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32037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dirty="0"/>
              <a:t>Benefits-received approach</a:t>
            </a:r>
          </a:p>
          <a:p>
            <a:pPr lvl="1" eaLnBrk="1" hangingPunct="1"/>
            <a:r>
              <a:rPr lang="en-US" altLang="en-US" dirty="0"/>
              <a:t>Rationale—similar to private sector</a:t>
            </a:r>
          </a:p>
          <a:p>
            <a:pPr lvl="1" eaLnBrk="1" hangingPunct="1"/>
            <a:r>
              <a:rPr lang="en-US" altLang="en-US" dirty="0"/>
              <a:t>Advantages </a:t>
            </a:r>
          </a:p>
          <a:p>
            <a:pPr lvl="2" eaLnBrk="1" hangingPunct="1"/>
            <a:r>
              <a:rPr lang="en-US" altLang="en-US" dirty="0"/>
              <a:t>Mirrors private market?</a:t>
            </a:r>
          </a:p>
          <a:p>
            <a:pPr lvl="2" eaLnBrk="1" hangingPunct="1"/>
            <a:r>
              <a:rPr lang="en-US" altLang="en-US" dirty="0"/>
              <a:t>Provides incentives for citizens</a:t>
            </a:r>
          </a:p>
          <a:p>
            <a:pPr lvl="1" eaLnBrk="1" hangingPunct="1"/>
            <a:r>
              <a:rPr lang="en-US" altLang="en-US" dirty="0"/>
              <a:t>Disadvantages</a:t>
            </a:r>
          </a:p>
          <a:p>
            <a:pPr lvl="2" eaLnBrk="1" hangingPunct="1"/>
            <a:r>
              <a:rPr lang="en-US" altLang="en-US" dirty="0"/>
              <a:t>Difficult to apply in some cases</a:t>
            </a:r>
          </a:p>
          <a:p>
            <a:pPr lvl="2" eaLnBrk="1" hangingPunct="1"/>
            <a:r>
              <a:rPr lang="en-US" altLang="en-US" dirty="0"/>
              <a:t>Not useful for redistribution</a:t>
            </a:r>
          </a:p>
          <a:p>
            <a:pPr lvl="1" eaLnBrk="1" hangingPunct="1">
              <a:buFontTx/>
              <a:buNone/>
            </a:pPr>
            <a:endParaRPr lang="en-US" alt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2EC503D-337A-40CA-B0B5-561E4C05B3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0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8450"/>
    </mc:Choice>
    <mc:Fallback>
      <p:transition spd="slow" advTm="538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altLang="en-US" dirty="0"/>
              <a:t>Basis for Taxation (2)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eaLnBrk="1" hangingPunct="1"/>
            <a:r>
              <a:rPr lang="en-US" altLang="en-US" dirty="0"/>
              <a:t>Ability-to-pay  (Economic capacity)  </a:t>
            </a:r>
            <a:r>
              <a:rPr lang="en-US" altLang="en-US" dirty="0" err="1"/>
              <a:t>avantages</a:t>
            </a:r>
            <a:r>
              <a:rPr lang="en-US" altLang="en-US" dirty="0"/>
              <a:t> and disadvantages</a:t>
            </a:r>
          </a:p>
          <a:p>
            <a:pPr eaLnBrk="1" hangingPunct="1"/>
            <a:r>
              <a:rPr lang="en-US" altLang="en-US" dirty="0"/>
              <a:t>Rationale</a:t>
            </a:r>
          </a:p>
          <a:p>
            <a:pPr eaLnBrk="1" hangingPunct="1"/>
            <a:r>
              <a:rPr lang="en-US" altLang="en-US" dirty="0"/>
              <a:t>Ways of measuring ability-to-pay</a:t>
            </a:r>
          </a:p>
          <a:p>
            <a:pPr lvl="1">
              <a:defRPr/>
            </a:pPr>
            <a:r>
              <a:rPr lang="en-US" dirty="0"/>
              <a:t>Income (flow)</a:t>
            </a:r>
          </a:p>
          <a:p>
            <a:pPr lvl="1">
              <a:defRPr/>
            </a:pPr>
            <a:r>
              <a:rPr lang="en-US" dirty="0"/>
              <a:t>Consumption (flow)</a:t>
            </a:r>
          </a:p>
          <a:p>
            <a:pPr lvl="1">
              <a:defRPr/>
            </a:pPr>
            <a:r>
              <a:rPr lang="en-US" dirty="0"/>
              <a:t>Wealth (stock)</a:t>
            </a:r>
          </a:p>
          <a:p>
            <a:pPr marL="457200" lvl="1" indent="0">
              <a:buFontTx/>
              <a:buNone/>
              <a:defRPr/>
            </a:pPr>
            <a:r>
              <a:rPr lang="en-US" dirty="0"/>
              <a:t>Stock vs. Flow measures</a:t>
            </a:r>
          </a:p>
          <a:p>
            <a:pPr marL="457200" lvl="1" indent="0">
              <a:buFontTx/>
              <a:buNone/>
              <a:defRPr/>
            </a:pPr>
            <a:r>
              <a:rPr lang="en-US" dirty="0"/>
              <a:t>Other factors that may impact ability-to-pay:</a:t>
            </a:r>
          </a:p>
          <a:p>
            <a:pPr marL="457200" lvl="1" indent="0">
              <a:buFontTx/>
              <a:buNone/>
              <a:defRPr/>
            </a:pPr>
            <a:r>
              <a:rPr lang="en-US" dirty="0"/>
              <a:t>Family size, unavoidable expenses, etc.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D6B6929-A02C-4601-A40E-980C5360A8D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934800" y="4113000"/>
              <a:ext cx="4037040" cy="6804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D6B6929-A02C-4601-A40E-980C5360A8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25440" y="4103640"/>
                <a:ext cx="4055760" cy="6991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E664409-482C-41F5-AC05-32E3682C06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62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1161"/>
    </mc:Choice>
    <mc:Fallback>
      <p:transition spd="slow" advTm="631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971800" cy="2743200"/>
          </a:xfrm>
        </p:spPr>
        <p:txBody>
          <a:bodyPr/>
          <a:lstStyle/>
          <a:p>
            <a:pPr eaLnBrk="1" hangingPunct="1"/>
            <a:r>
              <a:rPr lang="en-US" altLang="en-US" sz="2800"/>
              <a:t>Letter to Editor</a:t>
            </a:r>
            <a:br>
              <a:rPr lang="en-US" altLang="en-US" sz="2800"/>
            </a:br>
            <a:br>
              <a:rPr lang="en-US" altLang="en-US" sz="2800"/>
            </a:br>
            <a:r>
              <a:rPr lang="en-US" altLang="en-US" sz="2000"/>
              <a:t>Champaign</a:t>
            </a:r>
            <a:br>
              <a:rPr lang="en-US" altLang="en-US" sz="2000"/>
            </a:br>
            <a:r>
              <a:rPr lang="en-US" altLang="en-US" sz="2000" i="1"/>
              <a:t>News-Gazette</a:t>
            </a:r>
            <a:br>
              <a:rPr lang="en-US" altLang="en-US" sz="2000"/>
            </a:br>
            <a:r>
              <a:rPr lang="en-US" altLang="en-US" sz="2000"/>
              <a:t>May 17, 2010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600" y="3048000"/>
            <a:ext cx="984885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61950"/>
            <a:ext cx="4305300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5CECFE0-173D-41AA-ABDE-3D8745FE46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43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304"/>
    </mc:Choice>
    <mc:Fallback>
      <p:transition spd="slow" advTm="167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7020</TotalTime>
  <Words>365</Words>
  <Application>Microsoft Office PowerPoint</Application>
  <PresentationFormat>On-screen Show (4:3)</PresentationFormat>
  <Paragraphs>85</Paragraphs>
  <Slides>10</Slides>
  <Notes>4</Notes>
  <HiddenSlides>0</HiddenSlides>
  <MMClips>10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Arial</vt:lpstr>
      <vt:lpstr>Default Design</vt:lpstr>
      <vt:lpstr>ECON 411 Public Sector Economics PowerPoint Material 2020</vt:lpstr>
      <vt:lpstr>Taxation--Plan</vt:lpstr>
      <vt:lpstr>Introduction to Taxation</vt:lpstr>
      <vt:lpstr>Taxes vs. Fees</vt:lpstr>
      <vt:lpstr>Equity</vt:lpstr>
      <vt:lpstr>Applications of the Equity Concept </vt:lpstr>
      <vt:lpstr>Basis for Apportioning Taxes Benefits-received vs. Ability-to-pay</vt:lpstr>
      <vt:lpstr>Basis for Taxation (2)</vt:lpstr>
      <vt:lpstr>Letter to Editor  Champaign News-Gazette May 17, 2010</vt:lpstr>
      <vt:lpstr>PowerPoint Presentation</vt:lpstr>
    </vt:vector>
  </TitlesOfParts>
  <Company>UIUC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jgiertz</dc:creator>
  <cp:lastModifiedBy>Donna Giertz</cp:lastModifiedBy>
  <cp:revision>257</cp:revision>
  <dcterms:created xsi:type="dcterms:W3CDTF">2005-08-19T18:16:30Z</dcterms:created>
  <dcterms:modified xsi:type="dcterms:W3CDTF">2020-04-08T16:17:51Z</dcterms:modified>
</cp:coreProperties>
</file>