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4" r:id="rId3"/>
    <p:sldId id="259" r:id="rId4"/>
    <p:sldId id="257" r:id="rId5"/>
    <p:sldId id="258" r:id="rId6"/>
    <p:sldId id="265" r:id="rId7"/>
    <p:sldId id="260" r:id="rId8"/>
    <p:sldId id="261" r:id="rId9"/>
    <p:sldId id="268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40" autoAdjust="0"/>
    <p:restoredTop sz="95753" autoAdjust="0"/>
  </p:normalViewPr>
  <p:slideViewPr>
    <p:cSldViewPr>
      <p:cViewPr varScale="1">
        <p:scale>
          <a:sx n="86" d="100"/>
          <a:sy n="86" d="100"/>
        </p:scale>
        <p:origin x="117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8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EEF96DE-6E21-4573-A82D-AD01FBA8E9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7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8T00:43:27.833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act:action type="add" startTime="9432">
    <iact:property name="dataType"/>
    <iact:actionData xml:id="d0">
      <inkml:trace xmlns:inkml="http://www.w3.org/2003/InkML" xml:id="stk0" contextRef="#ctx0" brushRef="#br0">3730 10788 0,'24'0'98,"23"0"-81,-23 0 12,-1 0-10,72 23-16,-25 1 29,-46-24-15,0 24-14,-1-24 14,1 0 3,23 0-3,24 0 1,0 0 2,23 0-5,-23 0 2,-24 0 0,24 0-2,23 0 3,-46 0-1,-1 0-2,24 0 4,-24 0-3,24 0-1,-24 0 4,-24 0-4,48 0 1,0 0 2,23 0-2,1 0 0,-1 0 4,1 23-6,-1 1 4,1 47-1,-25-48-2,72 1 2,23-1 3,48 25 7,-1-48-6,1 0-5,-95 0 0,-24 0 1,1 0 2,-1 0-4,0 0 2,1 0-2,-1 0 1,24 0 3,71 23-4,-47-23 3,47 0-1,70 0-2,-164 0 3,117 0-2,-117 0 0,-48 0 1,165 0 0,-94 0-1,-23 0 0,94 0 3,-24 0-3,0 0 1,-23 0 0,94 0-2,-189 0 3,331 0-2,-166 0 0,-94 0 1,213 0 1,-48 0-3,-165-23 1,189-25 3,-71-46-4,-95 70 5,96-23 0,-190 47 1,118 0-4,-94 0 0,23 0 2,24 24-4,-71-24 3,24 0-2,-24 0 0,95 0 1,-24 0-1,71 0 0,23 0 1,-23 0-2,0 0 2,-71 0 0,-47 0-1,-47 0-1,117 47 1,-46-23 1,23-24 0,-24 23 0,1-23 1,141 24-1,-142-24 3,189 0-3,-165 0 1,24 0 0,-118 0 0,-1 0-2,1 0 0,-1 0 1,48 0 1,-24 0-2,1 0 1,-1 0-1,24 0 0,94 0 0,-141 0 3,117 0-3,-94 0 0,24 0 2,47 0-3,-23-47 3,-1 23-1,48 0-2,-71 24 2,-24-47 0,-24 24-1,25 23 0,-25 0 7,24-24-4,24 24 2,24-24-4,-48 1 6,24 23-7,-24 0-1,0 0 1,-23 0 25</inkml:trace>
    </iact:actionData>
  </iact:action>
  <iact:action type="add" startTime="33760">
    <iact:property name="dataType"/>
    <iact:actionData xml:id="d1">
      <inkml:trace xmlns:inkml="http://www.w3.org/2003/InkML" xml:id="stk1" contextRef="#ctx0" brushRef="#br0">8876 18696 0,'24'0'231,"-1"0"-206,25 0-8,-25 0-2,72 0-12,-25 0 14,-46 0-1,0 0-1,23 0 95,-23 0-61,-1-24-46,1 24 42,23 0-40,0 0 24,0 0-11,24 0-15,-47 0 25,-1 0-11,1 0 1,0 0-11,-1 0 18,1 0 84,-1 0-85,1 0-5,0 0-2,-1 0-2,1 0-11,-24 24 15,71-24-6,-48 0 5,48 23-3,0-23 2,23 0-1,24 0 0,-70 48 2,-1-48-2,-24 0 2,1 0 70,23 0-75,-23 0 33,-1 0-17,25 0-16,-25 0 27,1 0-25,-1 0-2,25-24 7,-25 24-7,24-47 4,-23 47 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8T00:51:44.06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27134">
    <iact:property name="dataType"/>
    <iact:actionData xml:id="d0">
      <inkml:trace xmlns:inkml="http://www.w3.org/2003/InkML" xml:id="stk0" contextRef="#ctx0" brushRef="#br0">9419 10363 0,'24'0'187,"23"0"-182,47-24 11,-70 24 9,23-23-11,-23 23-5,-1 0 90,48 0-90,0 0-5,-24 0 10,24 0 3,0 0 117,-24 0-120,48 0-12,117 0 14,-47 23 2,0 24-2,-23 24 0,-118-71 60,23 0-71,47 0 12,-46 0 1</inkml:trace>
    </iact:actionData>
  </iact:action>
  <iact:action type="add" startTime="230910">
    <iact:property name="dataType"/>
    <iact:actionData xml:id="d1">
      <inkml:trace xmlns:inkml="http://www.w3.org/2003/InkML" xml:id="stk1" contextRef="#ctx0" brushRef="#br0">12323 17492 0,'0'-24'82,"23"24"-76,1 0 12,23 0-5,-23 0 5,-1 0-12,25 0 7,-25 0 14,1 0-5,-1 0-6,1 0-14,0 0 14,-1-23 1,48 23-2,0 0 3,23 0-2,95 0 0,-24-24 0,1-23 2,22 47-1,1 0-1,-71 0 1,24 0-1,-118 0 1,46 0 0,-46 0-1,0 0 0,-1 0 2,24 0-2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8T01:27:13.589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</inkml:brush>
  </inkml:definitions>
  <iact:action type="add" startTime="57252">
    <iact:property name="dataType"/>
    <iact:actionData xml:id="d0">
      <inkml:trace xmlns:inkml="http://www.w3.org/2003/InkML" xml:id="stk0" contextRef="#ctx0" brushRef="#br0">7295 7129 0,'0'-24'132,"-24"24"-120,-47 0 1,48 0 4,-25 24-10,-46-24 10,47 0 1,23 0-3,-70 0 2,70 0 100,24 23 88,0 1-191</inkml:trace>
    </iact:actionData>
  </iact:action>
  <iact:action type="add" startTime="59180">
    <iact:property name="dataType"/>
    <iact:actionData xml:id="d1">
      <inkml:trace xmlns:inkml="http://www.w3.org/2003/InkML" xml:id="stk1" contextRef="#ctx0" brushRef="#br0">9065 7011 0,'-24'0'187,"1"0"-176,-1 0 3,1 23-6,-1 1 10,-94 23-3,0 0 3,24 24-1,-1-47-2,166-24 97,-24 0-88,0 0-16,-23 0-1,23 0 17,0-24-7,24 1 0,-24 23-7,24 0 6,24-24-1</inkml:trace>
    </iact:actionData>
  </iact:action>
  <iact:action type="add" startTime="61532">
    <iact:property name="dataType"/>
    <iact:actionData xml:id="d2">
      <inkml:trace xmlns:inkml="http://www.w3.org/2003/InkML" xml:id="stk2" contextRef="#ctx0" brushRef="#br0">11142 7270 0,'-70'0'385,"46"0"-368,0 0 70,-46 0-75,46 0 6,-23 0-1</inkml:trace>
    </iact:actionData>
  </iact:action>
  <iact:action type="add" startTime="72139">
    <iact:property name="dataType"/>
    <iact:actionData xml:id="d3">
      <inkml:trace xmlns:inkml="http://www.w3.org/2003/InkML" xml:id="stk3" contextRef="#ctx0" brushRef="#br0">6162 8828 0,'23'0'560,"1"0"-551,23 0 4,-23 0 0,23 0-7,71 0 8,-24 0 1,-47 0-1,48 0 3,-1 0 1,-23 0-2,-47 0 18,23 0-26,-23 0 17,46 0-8,-46 0 40,0 0-42,23 0-1,0 24 1,-23-24 19</inkml:trace>
    </iact:actionData>
  </iact:action>
  <iact:action type="add" startTime="76434">
    <iact:property name="dataType"/>
    <iact:actionData xml:id="d4">
      <inkml:trace xmlns:inkml="http://www.w3.org/2003/InkML" xml:id="stk4" contextRef="#ctx0" brushRef="#br0">8215 10953 0,'47'0'479,"-23"0"-457,0 0-7,-1 0-5,1 0 67,23 0-68,0 0 13,1-24-14,-25 24 7,1 0 2,-1 0-7,1 0 5,0-23 20,23 23-7,0 0-2,0 0-12,-23 0 2,-1 0 0,48 0-8,-47 0 7,23 0-6,-23 0 9,23 0-3,-24 0 2,1 0 9,23 0-19,-23 0 10,-1 0 308</inkml:trace>
    </iact:actionData>
  </iact:action>
  <iact:action type="add" startTime="81410">
    <iact:property name="dataType"/>
    <iact:actionData xml:id="d5">
      <inkml:trace xmlns:inkml="http://www.w3.org/2003/InkML" xml:id="stk5" contextRef="#ctx0" brushRef="#br0">10458 13196 0,'0'23'242,"71"-23"-162,-1 0-67,-22 0-7,22 0 11,49 0-2,-49 0 3,-22 0-1,22 0 15,-46 0-14,47 0-2,-24 0 0,24 0 2,23 0-3,-70 0 2,-1 0 80</inkml:trace>
    </iact:actionData>
  </iact:action>
  <iact:action type="add" startTime="95496">
    <iact:property name="dataType"/>
    <iact:actionData xml:id="d6">
      <inkml:trace xmlns:inkml="http://www.w3.org/2003/InkML" xml:id="stk6" contextRef="#ctx0" brushRef="#br0">7059 9088 0,'47'24'14,"-94"-48"-14,141 119 25,-70-72 36,-1 1 6,-23 23 25,0 0-77,0 0-2,0-23 4,24 0 1,23-24 97,24 0-103,-48 0-6,48 0 12,-47 0-11</inkml:trace>
    </iact:actionData>
  </iact:action>
  <iact:action type="add" startTime="99783">
    <iact:property name="dataType"/>
    <iact:actionData xml:id="d7">
      <inkml:trace xmlns:inkml="http://www.w3.org/2003/InkML" xml:id="stk7" contextRef="#ctx0" brushRef="#br0">7318 10032 0,'24'0'43,"-1"0"281,1 24-76,-24 0-58,-24-1-182</inkml:trace>
    </iact:actionData>
  </iact:action>
  <iact:action type="add" startTime="117021">
    <iact:property name="dataType"/>
    <iact:actionData xml:id="d8">
      <inkml:trace xmlns:inkml="http://www.w3.org/2003/InkML" xml:id="stk8" contextRef="#ctx0" brushRef="#br0">5784 10198 0,'-24'0'120,"1"-48"-93,-25 25-19,48-1 7,0 1-6,-23-1 9,-1-47-3,1 0 2,23 48 1,0-25 6,0 25-8,-24-1-6,24-23 6,-47 0 0,47 0 2,0 23 5,0 0-5,0 1-9,0-1 6,0-23 2,0-24 1,0 0-3,0 48 2,0-24 1,0 23-2,0 0 0,0 1 2,0-24 5,0-1-6,0 25-6,47-25 3,-23-22 3,23 46 1,-24-23-3,1 23 4,47-47-3,-48 71-1,-23-23 2,24-1 1,0 24-1,23 0-2,0-23 3,-23-1-3,23 24 2,24 0 2,0 0-5,-24 0 4,-24 0-1,48 0-2,0 0 3,-24 0-1,48 0-2,-1 0 2,71 0 1,-47 0-2,-23 0 0,23 0 2,-95 0-3,72 0 2,-48 0 9,-23 0-6,-24 24 122,23-1-135,-23 1 7,24 23 2,-24-23 0,0-1-7,23 48 9,1 23-3,23 25 2,0-25 1,-23 48-3,23-48 3,-47-23-1,0-24-1,24-23 0,-24-1 2,23 24 4,-23 1-4,0-25 0,0 1-11,0 23 10,0 24 1,0-24-3,0 48 3,0-48-1,0-24-2,0 1 2,-23 47 1,-1 0 0,-23-24-4,23-24 4,-70 48-2,23-71 0,48 47 2,-48-47-3,0 0 14,24 0-14,0 0-9,-1 0 19,-46 0-15,-1 0 5,-23 0 2,24-23 1,0 23-3,23 0 2,-71-71 1,71 47-3,1 24 2,46 0 1,-23-70-2,-24 70 0,-71 0 2,1 0-3,117 0 2,-47 0 1,24 0-3,23 0 2,1 0 1</inkml:trace>
    </iact:actionData>
  </iact:action>
  <iact:action type="add" startTime="122828">
    <iact:property name="dataType"/>
    <iact:actionData xml:id="d9">
      <inkml:trace xmlns:inkml="http://www.w3.org/2003/InkML" xml:id="stk9" contextRef="#ctx0" brushRef="#br0">9254 12653 0,'-47'0'23,"-1"0"-5,1 0 1,-47 0-11,70 0 7,1 0-8,-72 0 8,24 0 2,-47 0 1,0 0-3,0 0 2,-71 0 1,71 0-3,48 0 2,-25 0 1,-188-48-2,165 48 0,0-47 2,94 47-3,1 0 29,23-23-3,0-25-26,0 25 2,0-1 1,0-23-2,0 23 2,70-70-2,-46 23-8,-24 47 7,47-94 2,0 71-7,1 0 6,-1 0 0,0-24 2,118 24-3,-117 23 3,70 24-1,-71 0-2,0-23 1,-23 23 10,46 0-10,-46-24-8,0 0 10,-1 24-3,24-23 28,-23-1 26,-24-23-38,0 23-15,0 1-8,0-1 18,0 1-18,0-25 26,0 25 18,0-25-38,0 25 2,0-72 2,0 72-10,0-24 9,0 23 16,-47 0 1,23 24-18,-47 0-1,48 0 20,-1 0-15,-47 0 2,71 24 10,-23 0 89,23-48-41,71-23-69,-24 23 3,47-23-6,95-71 9,-47 24 1,-71 46 0,-24 25-1,0-1 1,-47 1-3,24 23-1,46 0 4,1 0-3,-47 0 2,-1 0 1,1 0 48,23 0-47,0 0-4,1 0 0,-25 47 2,72 94 1,-24-23-11,-48-23 10,-23-72-7,47 143 6,1-1-1,-25-71 2,-23 1 1,24 23-1,23 23-2,-23-70 3,-1-24-1,-23 24-2,24 0 3,-24-47-3,0-1 2,0 1 67,0 23-62,-24-47 49,1 0-46,-1 0-9,-23 24-9,23-24 10,-23 23-9,-24 25 10,24-25-3,0 1 2,23-24 46,1 23 79,-1-23-126</inkml:trace>
    </iact:actionData>
  </iact:action>
  <iact:action type="add" startTime="130547">
    <iact:property name="dataType"/>
    <iact:actionData xml:id="d10">
      <inkml:trace xmlns:inkml="http://www.w3.org/2003/InkML" xml:id="stk10" contextRef="#ctx0" brushRef="#br0">10552 14872 0,'-23'-24'8,"-1"0"11,0 1 0,1-1 6,-1 1-10,1-1 9,-1 0-13,0 1 5,-46-48 0,22 47 2,-22 1-3,22-48 2,25 71 1,23-24 14,0 1-7,0-1 0,0-23-7,0-24-3,0 47 2,0 1 1,0-24-10,0 23 16,0-47-6,0 48-10,0-1 16,0 0-6,0 1-10,0-1 6,0-23 5,23 0-2,1 23-2,-24 1 2,0-1-5,0 0 1,24-23 4,-24 23 1,47-23-3,-47 0 2,23-24 1,-23 48 6,24-25-16,23 1 10,-47-24-3,47-47 2,-23 95 1,23-24 9,-23 23-4,-1 24 28,1 0-36,47-24 1,-48 24 2,48 0-2,-24-23 0,1-1 2,-25 24-10,1 0 16,47-47-6,-24 47 5,-23 0 20,-1 0-27,1 0 54,-1 0-56,25 71 2,22 23 2,25 48-2,23-24 0,-71-47 2,0 70-2,-23-94 0,-1 1 2,-23-25-4,24 25 28,0-25 11,-24 1-43,0-1-5,0 1 9,47 47 1,-47-24 14,0-23-11,0-1-10,0 24 16,0-23-6,0 47-10,0-48 7,0 1-6,0 47 9,0-24-3,0 0 2,0 0 1,0 1-3,0-25 2,-24 1 15,1 0-16,-1-24 12,-23 23-14,23-23 3,1 0 9,-1 24-9,0-1 1,-70 1 15,-71 0-16,47 23-1,47-24 0,24-23 2,0 0 113,23 0-118</inkml:trace>
    </iact:actionData>
  </iact:action>
  <iact:action type="add" startTime="142137">
    <iact:property name="dataType"/>
    <iact:actionData xml:id="d11">
      <inkml:trace xmlns:inkml="http://www.w3.org/2003/InkML" xml:id="stk11" contextRef="#ctx0" brushRef="#br0">10411 16264 0,'23'-23'148,"1"-1"-131,-1 24 1,-23-24-5,24-23 4,0 47 1,-1-71-2,1 24 5,47-24-5,-71 24-1,23 24-1,48-48 3,-47 47-9,23-47 8,0 71-8,-23-70 10,23 22-3,-47 25 2,24-48 1,-1 47-2,1 24 1,-24-23 64,71 23-68,-71-24 1,23 0-5,1 24 4,-1-23-8,1 23 28,0 0 18,23 0-28,-24 0-14,1 0 23,47 23-15,-71 48 1,47 0-3,-47-24 2,47 71-5,-47-47 4,0-47-10,24 70 11,-24-47 0,23 24-2,-23-47 2,0-1 8,0 1 104,0 0-113,0-1-2,-70 24 2,70-23 2,-48 0-10,48-1 7,-23 1 1,-48 0 10,47-24 85,1 0-87,-1 0 57,-23 0-70,0 0 8,23 0 1,-70 0 80,47 0-80,23 0-6,-23 0 3,23 0 1,1 0 81</inkml:trace>
    </iact:actionData>
  </iact:action>
  <iact:action type="add" startTime="171805">
    <iact:property name="dataType"/>
    <iact:actionData xml:id="d12">
      <inkml:trace xmlns:inkml="http://www.w3.org/2003/InkML" xml:id="stk12" contextRef="#ctx0" brushRef="#br1">8121 10481 0,'0'-95'56,"-24"95"-36,1-23-4,23-1-2,0-23 0,0 23-6,0-70 8,0 70-10,0 1 9,0-48-1,0 47 2,0 1 2,0-24-3,0 23 2,0 0 1,0-47-3,0 1 2,0 22 1,-71-46-1,71 23-2,0 48 3,0-25-3,0-46 2,0 70 1,0-23-3,0 0 2,0 0 33,-24 0-32,24-1-3,0 25 0,0-1 8,0-47-9,0 48 1,0-48 3,24 24-3,23-24 2,-23 24 1,-1 23-11,24 24 36,1 0-35,-1 0 16,-24 0-6,25 0 1,-25 0-11,1 0 7,23 0-7,-23 0 15,-1 0-14,72 0 9,70 0-3,95 24 3,-24 46-1,-165-22-2,-24-25 2,24 1 9,-48 23-2,1-23-5,47 23-3,-24-24 1,-24 25-1,1-48-1,23 71 2,-23-1 17,-24-46-18,0 23 2,23 48-3,-23-72 2,0 48 1,0 0-11,0-48 18,0 25-7,-23 46-10,-1-47 7,24-23-5,-23 94 7,-25-47 0,25 0-2,23-24 3,0-24-3,-24 25 2,1 46 1,-25-70-3,25 23 2,-1-24 2,-70 1-4,23 47 1,0-48 2,-47-23-2,47 24 0,48 0 34,-1-24-32,-47 0-3,0 0 2,-47 0 1,24 0-3,-24 0-7,94 0 9,-23 0 0,0 0 7,23 0-14,1 0 6,-25 0-7,25 0 14</inkml:trace>
    </iact:actionData>
  </iact:action>
  <iact:action type="add" startTime="179604">
    <iact:property name="dataType"/>
    <iact:actionData xml:id="d13">
      <inkml:trace xmlns:inkml="http://www.w3.org/2003/InkML" xml:id="stk13" contextRef="#ctx0" brushRef="#br1">10481 12676 0,'-47'0'47,"24"0"-36,-1 0 4,0-23 26,-46-1-33,46 0 16,-23-23-6,47 24-3,-24 23 2,1-24 1,23-23-10,-24-48 7,24 72-6,-24-1 9,-23-118 5,47 95-14,0-71 9,0 47-3,0 24 2,0 24 1,-23-25-1,23 1-2,0 0 3,0 23 8,0-23-18,0 24 8,0-1-1,0-23 10,0 23-15,0-47 5,0 48 2,0-1 16,0 0-16,0 1 1,23 23-11,-23-24 9,24-23 2,-1 0-9,-23 23 5,24-23 3,0-24 2,-1 48-4,1-72 2,23 95 1,-23 0-3,46-23 2,-22 23 1,-1 0-3,0-48 2,24 25 1,-24-1-3,71 24 1,-23 0 3,-25 0-4,1 0 2,-47 0 1,70 0-3,-70 0 2,-1 0 1,25 0-3,46 0 2,0 95 1,1-25-3,23 25 2,-47-24 1,-24 47-2,-47-48 0,71 72 2,-71-71-2,23-47 0,-23 23 9,0 24-4,24-1-14,-24 25 11,0-72 14,0 166-16,0-71-7,0-23 4,0-1-1,0-70 3,-47 23 12,47-23 73,-24-24-90,-23 0 13,23 23-2,1-23-9,-1 0 3,0 0 0,-23 24 0,24-24 0,-1 0-4,0 23 2,-23-23 10,24 24-15,-25 0 7,-22-24-6,-48 0 9,23 0-3,-23 23 3,71-23-1,23 0 10,1 0 12,-1 0-5,1 0-2,-48 0-14,47 0-3,0 0 100,-23 24-80,-71-1-19,47-23 3,48 24-6,-1-24 103</inkml:trace>
    </iact:actionData>
  </iact:action>
  <iact:action type="add" startTime="183388">
    <iact:property name="dataType"/>
    <iact:actionData xml:id="d14">
      <inkml:trace xmlns:inkml="http://www.w3.org/2003/InkML" xml:id="stk14" contextRef="#ctx0" brushRef="#br1">12771 14966 0,'-23'0'13,"-25"-24"-5,25 1 11,-1 23 105,1 0-108,-48-71-8,24 47 16,-1 1-6,25-1-11,-25 1 18,25-1 16,23 0-32,-24-23 9,-23 0-3,23-24 2,24-71 8,0 119-17,-47-95 9,24 0 2,23 94-5,0-94 3,-24-23 1,24 70-3,-24-47 2,-23 23 1,47 72-3,0-1 2,0 0 16,0-23-16,0 0 2,0 23-5,0-23 3,0-47 1,0 47-10,71-24 16,-47 47-7,-1 1 0,24-1-1,-23 0 2,23 1-3,-23 23 4,-1 0-3,25 0-8,-25-24 7,1 24 20,0 0-17,-1 0-12,1 0 11,23 0 7,-23 0-15,-1 0 96,24 0-90,-23 0-1,70 0 2,-94 47 2,48 1-3,-25-48 53,1 0 0,-1 47-53,1-24 1,0 1 2,-1 0-3,1-1 6,23 1 32,-47-1-24,24 1-16,-1 0 11,1-24 4,47 141-11,-24-94 0,-47-23-2,47 47 3,-23-24-7,-24-23 41,47-1-25,0 48-10,-23-47 2,-1 47-3,1-48 3,-24 1-5,24 23 2,-24 0-1,23-23-6,-23 23 6,0-23-8,24 46 9,-24-46-2,0 47 2,47-24 1,-47 0 5,0-23-5,0-1 9,0 1-9,0 0 1,0-1-3,0 24 2,0-23-9,0 0 10,0-1 24,-24 1-8,1 0-18,-1-24 3,-23 23-2,23-23 21,1 0 18,-1 0-41,24 24 0,-47-24 0,0 23-1,23 25-5,1-48-3,-1 0 8,0 0 0,1 23 67,-1-23-67,0 0-5,1 24 7,-1-1-10,1-23 8,-1 0 21,0 0 18,1 0-40,-1 24 1,-23 0 17,23-1-8,1-23-9,-1 24 21,1-24 293,23-24-320</inkml:trace>
    </iact:actionData>
  </iact:action>
  <iact:action type="add" startTime="201330">
    <iact:property name="dataType"/>
    <iact:actionData xml:id="d15">
      <inkml:trace xmlns:inkml="http://www.w3.org/2003/InkML" xml:id="stk15" contextRef="#ctx0" brushRef="#br1">13291 10174 0,'0'-47'162,"23"47"-147,48-95-5,-47 25 2,-1 22-6,24 25 9,-47-1 10</inkml:trace>
    </iact:actionData>
  </iact:action>
  <iact:action type="add" startTime="202930">
    <iact:property name="dataType"/>
    <iact:actionData xml:id="d16">
      <inkml:trace xmlns:inkml="http://www.w3.org/2003/InkML" xml:id="stk16" contextRef="#ctx0" brushRef="#br1">13621 12275 0,'24'0'26,"23"0"-8,-47-24-3,47 24 0,-23-23-1,-1-25 1,-23 25 85,0-24-83</inkml:trace>
    </iact:actionData>
  </iact:action>
  <iact:action type="add" startTime="207769">
    <iact:property name="dataType"/>
    <iact:actionData xml:id="d17">
      <inkml:trace xmlns:inkml="http://www.w3.org/2003/InkML" xml:id="stk17" contextRef="#ctx0" brushRef="#br1">12488 16548 0,'-24'0'22,"1"0"-3,-48 0-3,47 0-2,1 0 59,-25-24-59,25 0 7,-48 1 34,47 23-22,24-24 13,-23 1-34,-1 23 3,24-24 1,-23-47-8,23 48 40,23-1-35,1 0 1,-24-23 2,0-24-8,0 48 5,0-48-7,0 47 18,23 1-16,1 23 9,-24-24 1,24 0-3,-1-23 28,24 0-19,-23 23-6,0 24-10,23-23 7,-47-1 1,23 1 2,1-1 3,-24 0 1,47-23-15,-23 24 17,23-25-5,-23 48 12,47-23-13,-48 23-10,1-24 7,-1 1 2,25-1-6,-25 0 5,48-23 0,-47 23 2,-24 1-3,23 23 20,1 0 154,-1 0-166,-23 23-8,0 1-2,0 47 29,48-47-21,-25-1 7,-23 1-9,0-1-5,0 25 3,24-48 1,23 23-10,-47 1 7,47 23 3,-23-47-8,-1 71 5,1-71 9,0 23 3,-24 25-15,0-1 25,23 0-20,1 24 45,0-24-45,-1-47 2,-23 24 16,-23 23-10,23 0 17,-24-23-24,0-1-2,-23 48-1,0-47 10,23-24 19,24 23-37,-23-23 8,-1 0 2,24 24 10,-24-24-11,-23 0 2,-47 0-10,47 0 7,-48 0-6,48 0 9,-24 0-3,48 0 2,-25 0 16,25 0 8,-1 0-24,1 0-5,-1 0 5,0 0-4,1 0 37,-1 0-32,0 0-1,24 24 307,-23-1-303</inkml:trace>
    </iact:actionData>
  </iact:action>
  <iact:action type="add" startTime="228241">
    <iact:property name="dataType"/>
    <iact:actionData xml:id="d18">
      <inkml:trace xmlns:inkml="http://www.w3.org/2003/InkML" xml:id="stk18" contextRef="#ctx0" brushRef="#br2">11095 10245 0,'-23'23'172,"-1"-23"-156,-23 24-10,23 0 8,1-24 5,-1 23-5,-23 1 4,23-24 0,-23 23-3,23 1 2,1-24 1,-1 0 40,0 0-42,1 0 0,-24 0-2,-1 0 32,25 0-38,-1 0 16,-23 0 7,23 0-12,-46-24-1,-96-94-3,48 24 2,118 23 3,-118-23-7,118 47 5,-71 23-1,48 0-10,23 1 44,0-1-28,0-23-9,0 23-5,0-23 4,0 0 2,0-24 3,0 47-3,0-70 2,0 47 1,0 0-3,0-48 10,0 48-7,0 23-3,0 1 12,0-1-12,0-47 2,0-23 1,0 23-10,23 0 7,1 48 2,0-48-7,-1 24 6,25-1 0,-1-22 2,24 22-3,-71 25 9,70-1-13,-70 1 4,48-1 2,-1 0 1,-24 24 5,48 0-14,-47 0 9,47-47-2,-48 47 0,48 0 2,-47 0-3,23 0 2,-24 0 1,48 0 14,-47 24-14,47 23-3,-71-23 2,71 23 1,-24 0 2,24 0-4,-48 48 0,48-25-2,-47 25 2,-1-48 2,48 47-10,-71-70 9,24 0-10,-24 70 11,70 48-3,-22-48 2,-48 1 1,0-72-3,0 1 2,0 23 1,0-23 5,0-1-14,0 24 12,0-23-4,0 47-4,0-48 4,0 25-2,0-25 1,-24 1 3,0 23-3,-23-23 0,47-1 2,-23 25-2,-25-1 1,25-24 27</inkml:trace>
    </iact:actionData>
  </iact:action>
  <iact:action type="add" startTime="231581">
    <iact:property name="dataType"/>
    <iact:actionData xml:id="d19">
      <inkml:trace xmlns:inkml="http://www.w3.org/2003/InkML" xml:id="stk19" contextRef="#ctx0" brushRef="#br2">13857 12228 0,'-24'0'17,"1"23"4,-24 1-13,47 0 6,-24-1-5,0 1 9,1 23-3,-1-23 2,-23 23 1,23-24-3,1-23 2,-1 24 1,1-24-3,-1 0 11,0 0-9,-23 0-2,47 24-6,-47-24 9,0 23-3,0-23 2,23 24 1,-47-24 14,0 0-22,0 0 13,-23 0-6,70 0 1,1 0-10,-24 23 6,-1-23 14,-70 0-20,24 0 7,23 0-6,-94 0 9,47 0-2,47 0 0,24-47 166,47 0-94,0 23-81,-24-23 16,24 0-5,0 0-10,0 23 8,0-23-7,0-48 8,0 25-2,0-1 2,0 24 1,0-24-3,0 47 2,0-23 1,0 0-3,-23 47 2,23-24 1,0-23-3,0 0 3,0-48-1,0 72-1,0-24 0,0 23 2,0-47-3,0 47 2,0 1 1,0-48-3,0 0 2,0 48 1,0-25-3,0 1 2,0 0 1,0 23-3,23 1 70,1-24-68,-1 23 1,1 0 0,23-23-1,24 0-10,-47 23 16,23 1-15,0 23 17,-23-24-8,-1 24-1,25 0 26,-25 0-26,1 0-8,47 0 10,23 0-3,-23 0 2,-48 0 2,72 0-4,-48 0 1,-23 0 2,46 0-3,-46 0 2,70 0 1,-23 0-3,-71 24 2,24-24 1,0 23 5,-1 1-6,1 0 1,-1-1 6,1 24-6,-24-23-10,0 0 9,0-1-10,0 48 11,0-24-3,0-23 2,24 94 1,-24-47-3,0-1 2,0 25 1,0-1-2,0-23 0,0-24 2,0 24-3,0-47 90,0-1-91,0 1 2,0 0-8,0 23 16,0 0-14,0-23 6,-48-1-1,48 1 18,0-1-17,0 25 12,0-25-12,0 24 0,0 24 2,0-47 14,0 0 52,0-1-61,0 24 20,24 1-35,-24-1 10,0-24 6,0 1-6,0 23-10</inkml:trace>
    </iact:actionData>
  </iact:action>
  <iact:action type="add" startTime="240668">
    <iact:property name="dataType"/>
    <iact:actionData xml:id="d20">
      <inkml:trace xmlns:inkml="http://www.w3.org/2003/InkML" xml:id="stk20" contextRef="#ctx0" brushRef="#br2">15604 14730 0,'0'24'55,"0"-1"-41,-47-23-6,-1 0 6,25 0-5,-1 24 16,1-24-18,-1 23 11,0-23-3,-23 0 2,24 0 1,-72 48-2,1-48 1,23 23 0,47-23 6,1 0 4,-1 24 5,1-24-14,-25 0-10,25 0 16,-1 0-6,-23 23-10,0 1 16,23-24 9,-47 0-16,0 0 1,48 0-10,-1 0 7,-23 0 49,23 0-49,1-71-1,-24-23 2,-1 23 2,48 24-3,-23-24 2,-24-71 1,23 95-11,-23-47 9,-24 23-7,47 24 9,1 23-1,-1-23-2,24 23 3,0-23-2,0-95-1,24 142 4,-1-141-4,48 46 3,-47 48-1,23 0-2,-23 0 2,-24 23 1,47 0 5,-24 24-14,-23-47 9,24 47-3,94-47 2,-47-47 1,-71 70-3,118-23 2,-71 23 1,24 1-3,23-1 2,72-47 1,-72 48-1,-23 23-2,0-24 4,-48 24-3,1 0-1,-1 0 3,25 0-1,-25 0 6,1-24-13,-1 24 9,1 0 4,0 0-8,-1 0 0,-23 24 2,24 0-6,23 23 4,-47 24 2,0-24 1,0 24-2,0-1 0,0 1 2,0-24-3,0 24 2,0-47 1,-23 70-3,-1-47 2,0 1 1,24-1-3,-23-23 20,-1 46 0,0-46-17,24 0-4,-47 70-4,47-47 6,-23-47-8,23 24 14,-24-1-13,24 1 9,0 0 5,0-1 11,-24 1 9,1-24-36,-1 23 63,24 1-51,-23 0-2,-25 46-4,48 1 3,-23 24-1,-1-48 0,24 0-7,-23-23 22,23-1 17,-24 1-21,24 0-9,0-1-9,0 48 16,-24-47-6,24 46-10,-23 1 7,23-47-6,0-1 9</inkml:trace>
    </iact:actionData>
  </iact:action>
  <iact:action type="add" startTime="245027">
    <iact:property name="dataType"/>
    <iact:actionData xml:id="d21">
      <inkml:trace xmlns:inkml="http://www.w3.org/2003/InkML" xml:id="stk21" contextRef="#ctx0" brushRef="#br2">15651 10032 0,'0'48'60,"0"-25"-48,-23 24 11,-1-23 103,0 0-112,-23 23 3,47-24-4,-71 72 3,95-95 51,23 0-50,-23 0 19</inkml:trace>
    </iact:actionData>
  </iact:action>
  <iact:action type="add" startTime="246947">
    <iact:property name="dataType"/>
    <iact:actionData xml:id="d22">
      <inkml:trace xmlns:inkml="http://www.w3.org/2003/InkML" xml:id="stk22" contextRef="#ctx0" brushRef="#br2">15840 12180 0,'-24'48'9</inkml:trace>
    </iact:actionData>
  </iact:action>
  <iact:action type="add" startTime="247315">
    <iact:property name="dataType"/>
    <iact:actionData xml:id="d23">
      <inkml:trace xmlns:inkml="http://www.w3.org/2003/InkML" xml:id="stk23" contextRef="#ctx0" brushRef="#br2">15793 12251 0</inkml:trace>
    </iact:actionData>
  </iact:action>
  <iact:action type="add" startTime="268513">
    <iact:property name="dataType"/>
    <iact:actionData xml:id="d24">
      <inkml:trace xmlns:inkml="http://www.w3.org/2003/InkML" xml:id="stk24" contextRef="#ctx0" brushRef="#br2">13975 16406 0,'0'-24'16,"0"1"25,0-1-33,0 1 8,24-1 10,-24-23-12,23 47 2,-23-48 2,24 1-11,-24 24 8,24-25-5,-1 1 8,1 0-3,-1-24 2,1 48 1,-24-25-3,47-22 2,-23 46 1,-1-23-3,1 23 1,0 1 3,-24-1-3,23 0 8,24-23 1,-23 24-8,0-1 1,-24 0-2,23 1 0,24-25-6,1 25 10,-25-1-2,1 1 2,-1 23-4,-23-24 0,48 0 2,22-23-3,-46 24 2,23 23 1,-23-24-11,23-23 9,0 47 1,1-24-7,-1 1 6,-24 23 0,72-48 2,-24 48 6,-48 0-17,48 0 12,-47 0-4,46 0 2,25 0 2,23 0-5,-47 24 3,-48-24 8,1 24 46,-24 23-49,47 24-14,-23-1 10,-1 72-12,1-47 12,47 70-2,-24 142-1,0-166 4,-23 25-3,-1-96 1,-23 1 0,0 24-2,0-1 2,0-70 1,0 70-3,0-47 2,0-23 1,0 23-3,-47-47 1,47 24 3,-23-1 11,-1 1 5,-23-24-18,0 0 1,-1 47-10,1-47 8,-47 0-1,70 0-4,-165 0 4,-212 0 2,70-118 2,119 71-5,94-24 3,47 71 2,-47-24-5,95 24 2,-1-23 101,48-24-91,-1 47-13,1-48-5,-24 25 7,0-1 8,47-23-6,-47 23-2,0 1 2,24-1 1,-1 24 34,1 0-23,-1 0-9</inkml:trace>
    </iact:actionData>
  </iact:action>
  <iact:action type="add" startTime="291838">
    <iact:property name="dataType"/>
    <iact:actionData xml:id="d25">
      <inkml:trace xmlns:inkml="http://www.w3.org/2003/InkML" xml:id="stk25" contextRef="#ctx0" brushRef="#br3">13361 10481 0,'-23'0'14,"-1"0"11,-23 23 95,23 1-97,1 0 12,-1-24-23,0 0 6,1 0 3,-24 0-6,-95 0-1,71 0 1,-23 0 3,47 0-3,23 0 22,0 0 255,1 0-276,-48-24-3,47 0-5,1 24 5,-24-23 3,47-1 39,-24 1-37,0 23-1,1-24-10,-1-23 94,0 47-79,-23-24-1,47 1-8,-23 23 38,-1-24-35,-118-94 3,95 94-1,-24 1-2,-47-24-5,24 23 7,70 0 6,-23-23 49,47 24-49,0-25-8,0 1-8,0 0 16,-47-24-6,47 47-11,0 1 9,0-1-7,24-94 9,-1 24-3,-23 47 2,24-24 1,23 24-3,-47 23 2,24-47 1,46 24-3,-46 47 2,23-71 1,-23 47 39,47 1-25,-48-1-22,-23 1 7,47 23-11,1-24 9,22 0-1,-46 1-1,47 23 13,0 0-8,-48 0-4,119 0 3,-95 0-6,71-24 5,-47 1 0,23 23 2,1 0-3,46 47 2,1 0 1,-95 0-3,-23-47 2,0 24 1,23-1-2,-24 1 0,25 0 2,-25 23-1,1-23 23,-24-1-15,0 1-17,0-1 2,0 48 5,0 0 2,0-47 8,0 23-17,0 47 9,0-70 1,0 47-3,0-24 2,0-24 6,0 1-6,-24 23-3,1 0 1,23-23 84,0 0-91,0-1 8,0 1-8,-24 0 10,24 23-3,0-24 2,0 1 8</inkml:trace>
    </iact:actionData>
  </iact:action>
  <iact:action type="add" startTime="296519">
    <iact:property name="dataType"/>
    <iact:actionData xml:id="d26">
      <inkml:trace xmlns:inkml="http://www.w3.org/2003/InkML" xml:id="stk26" contextRef="#ctx0" brushRef="#br3">15415 12535 0,'-24'23'10,"-23"-23"21,0 24-16,0-24 10,0 23-7,-1-23-10,25 0 7,-72 24-6,25-24 9,22 0-2,1 0-1,0 0 13,0 0-5,-24 0-5,-24-24-11,48 24 9,24-23-8,-166-72 11,47 1-4,95 70 1,-118-46 3,141 70 30,24-24-23,0-23-12,0 23 2,0-23-6,-24 0 4,24 23 7,0 0-11,0 1 11,0-1-2,0-47-4,0 48 20,24-48-20,23 24 2,1-48 1,-25 48-2,1 24 0,-1-48 2,1 47-10,0 1 7,-24-1-4,23 0 5,1-23 7,23 23-14,-23 1 8,-24-1-2,23 24 3,24-47 31,-47 0-30,24 47-11,0-47 15,23 23-5,-24 0 99,1 24-102,0 0 4,-1 0-11,1 0 7,-1 0 1,25-47 3,-25 47-12,24 0 10,24-23 1,47-1-3,0 24 2,-23 0 1,23 0-3,-71 0 1,-23 0 3,23 24-4,-24-1 2,72 1 1,-24 47-2,0-48 3,-48 48-4,1 0 0,-1 23 1,-23-23 3,24-24-3,-24-23 0,0 0 10,0-1-19,0 1 10,0 23 1,0-23-3,0 46 1,0-22 3,0-1-4,0-24 2,0 25 18,0-25-20,-47-23 3,47 24-3,-24-1 2,1 1 1,-1 0-3,24-1 2,-24 24 1,24-23-1,-23 47-2,-1-47 3,0 23-3,1-24 2,23 1 1,0 0 40,-47 23-38,23-24-3,24 1 54,24-48-59,-1-46 10,24-25-14</inkml:trace>
    </iact:actionData>
  </iact:action>
  <iact:action type="add" startTime="300404">
    <iact:property name="dataType"/>
    <iact:actionData xml:id="d27">
      <inkml:trace xmlns:inkml="http://www.w3.org/2003/InkML" xml:id="stk27" contextRef="#ctx0" brushRef="#br3">17776 14824 0,'-24'0'18,"0"0"9,1 0-18,-24 0 8,-1 0 15,25 0-21,-1 24 4,-94-24 1,-23 0 3,70 0-4,0 0 2,-24-24 1,1-94-3,70 118 1,-23 0 64,24 0-66,-1 0 0,0-23 1,1 23-2,23-24 73,0-23-73,0 0 2,-47-48 4,-1 1-11,48 70 6,-23 24-5,-1-23 9,1-25 62,-1 25-64,0-48 1,-46-47-1,-1 47-3,71 24 6,-24-47 1,1 70 3,23 0-16,0-23 6,0 0-4,-24 0 8,-23-213-1,-1 166 1,48-1 1,0 24-3,0 24 10,0 24-15,0-1 6,0-23 0,0 23 2,0 0-3,24 24 2,0-23 10,23-1-21,0 24 29,-47-23-28,24 23 9,-1-24-7,48 24 9,47 24-2,-23-1 0,93 24 2,-93 1-2,-1-1 0,24 71 2,0 0-3,48 0 3,-72-24-1,-47-70-2,-23 23 2,-1 71 1,1-47-2,0-24 0,-24-23 2,0 0 4,23 23-5,1-47 2,-24 23-12,0 1 1,0 23 5,0-23 2,0 23 7,0-23-5,0-1-7,0 1 6,0 47 0,0-24 2,-24 0-3,1 24 2,-1-48 9,24 1-19,-24-24 35,1 0-18,-1 0-5,1 24-11,23-1 41</inkml:trace>
    </iact:actionData>
  </iact:action>
  <iact:action type="add" startTime="303828">
    <iact:property name="dataType"/>
    <iact:actionData xml:id="d28">
      <inkml:trace xmlns:inkml="http://www.w3.org/2003/InkML" xml:id="stk28" contextRef="#ctx0" brushRef="#br3">16619 15981 0,'-24'-24'13,"24"1"-5,0-1 15,0 1-7,0-25-2,0 25 2,0-24 0,0-48 0,0 24-6,0 1 7,0 46-12,24-23 13,0-24 1,-1 0-5,-23 24 3,24-24 1,-1 24-3,25 23 2,-1 24 36,24 0-38,70 0-8,-46 0 9,-24 0-7,70-23 9,-94-1-3,1 0 2,-1 24 1,-24 0-3,1 0 9,23 0-13,24 24 4,-47 0 1,23 46 3,47 48 0,1 48-2,-1-95-2,-70-24-1,-1 0 3,-23 0 1,24 0-2,0 1 0,-24-1 2,0 24-3,0-1 2,0-46 1,0 23-3,0-23 20,-24-24-27,24 23 16,-95 25-6,-93 70-10,140-95 16,1 1-6,0 0-3,47-1 2,-71-23 0,24 0-9,23 0 7,-46 0-6,22 0 9,1 0-3,0 0 1,0 0 4,0 0-4,-1 0 0,25 0 2,-25 0-3,25 0 2,-72 0 1,25 0-3,46 0 9,0 0-2,1 0 17,-1 0-24,1 0 2,-25 0 1,25 0-10,-1-23 83,24-25-83,0 1 6,-23-24-5,23 0 4,0 48 3,0-48-2,0 47-1,0 1 3,-24 23 119</inkml:trace>
    </iact:actionData>
  </iact:action>
  <iact:action type="add" startTime="315337">
    <iact:property name="dataType"/>
    <iact:actionData xml:id="d29">
      <inkml:trace xmlns:inkml="http://www.w3.org/2003/InkML" xml:id="stk29" contextRef="#ctx0" brushRef="#br3">18743 15226 0,'48'0'9,"-96"0"-9,143 0 9,-1 0 4,-70 0 2,118 0 2,23 0 1,47 0-3,-165 0 2,24 0 1</inkml:trace>
    </iact:actionData>
  </iact:action>
  <iact:action type="add" startTime="316186">
    <iact:property name="dataType"/>
    <iact:actionData xml:id="d30">
      <inkml:trace xmlns:inkml="http://www.w3.org/2003/InkML" xml:id="stk30" contextRef="#ctx0" brushRef="#br3">20962 15037 0,'71'0'32,"-47"0"-28,-1 0 16,1 0-11,23 0 8,-23 0-2,23 0 2,24 0 1,-47 0 33,70 0-43,24 0 6,-24 0-6,24 0 11</inkml:trace>
    </iact:actionData>
  </iact:action>
  <iact:action type="add" startTime="318394">
    <iact:property name="dataType"/>
    <iact:actionData xml:id="d31">
      <inkml:trace xmlns:inkml="http://www.w3.org/2003/InkML" xml:id="stk31" contextRef="#ctx0" brushRef="#br3">23087 15320 0,'0'-24'147,"24"24"-130,-1 0 18,1 0-15,23 0-8,0-23 6,-23-1-9,23 24 3,0 0 3,-23 0-9,94 0 9,0 0 3,-71 0-3</inkml:trace>
    </iact:actionData>
  </iact:action>
  <iact:action type="add" startTime="326377">
    <iact:property name="dataType"/>
    <iact:actionData xml:id="d32">
      <inkml:trace xmlns:inkml="http://www.w3.org/2003/InkML" xml:id="stk32" contextRef="#ctx0" brushRef="#br4">13031 17610 0,'0'-24'70,"0"1"-56,0-1 10,0-47-9,-24 24 3,24 0-10,0 23 8,-47 1-8,47-1 10,0-23-3,-24 47 9,24-24-12,0 1 2,-23 23 36,-1 0-29,1 0 1,-25 23-8,25 24 4,-1-23-1</inkml:trace>
    </iact:actionData>
  </iact:action>
  <iact:action type="add" startTime="327664">
    <iact:property name="dataType"/>
    <iact:actionData xml:id="d33">
      <inkml:trace xmlns:inkml="http://www.w3.org/2003/InkML" xml:id="stk33" contextRef="#ctx0" brushRef="#br4">11190 16689 0,'0'24'20,"0"-1"-5,-48 48 73,25-47-80,-1-1 5,-47 48-4,24 0 7,47-47 1,-23-1 1,70-23 39,-24 0-43,1-47-9,118-24 8,-119 48 1,1-1 3,-48 24 113,24 47-122,0-23 6,0 23-5,-23 24 10,-48-47-4</inkml:trace>
    </iact:actionData>
  </iact:action>
  <iact:action type="add" startTime="329184">
    <iact:property name="dataType"/>
    <iact:actionData xml:id="d34">
      <inkml:trace xmlns:inkml="http://www.w3.org/2003/InkML" xml:id="stk34" contextRef="#ctx0" brushRef="#br4">12889 17209 0,'0'47'52,"0"24"-40,0-48 8,0 1 2,0-1 100,-23-23-108,23-23 30,0-24-28,47 23-6,-24 24 12,48-71-5,-47 71-3,-24 24 83,0-1-88,0 1 6,0 23-10,0 48 9,0-25-1,-47-22 2,23-25 1,-94 1 0,71-24 48,0 0-30,47-47-18,0 23-8,-24-47 5,24-47 3,0-23 2,71 23-3,0 23 2,47 48 1,-71 47-2,24-24 0,-24 24 2,-24 0 5,1 0-15,23 47 10,-23 48-3,-48 47 3,1-48 0,-48-23-2,47 0-1,-94-1 4,71-46 0,-24 0-3,48-24-1,-25 0 4,25 0-4,-1-24 1,1-23-1,23-24 1,0 0 3,0-47-4,47 95 1,-24-1 3,1 24 48,-24 24-53,0 94 5,0-48-11,0 1 6,0-24-4,-47 1 8,23-1-3,1-47 9,-1 0-6,0 0-1,1-47-9,-1-1 10</inkml:trace>
    </iact:actionData>
  </iact:action>
  <iact:action type="add" startTime="333264">
    <iact:property name="dataType"/>
    <iact:actionData xml:id="d35">
      <inkml:trace xmlns:inkml="http://www.w3.org/2003/InkML" xml:id="stk35" contextRef="#ctx0" brushRef="#br4">15061 17633 0,'-24'0'143,"-23"0"-136,24-23 34,23-1-22,23-70-10,-23 70 4,0 1-8,24-1 12,47 0-9</inkml:trace>
    </iact:actionData>
  </iact:action>
  <iact:action type="add" startTime="333613">
    <iact:property name="dataType"/>
    <iact:actionData xml:id="d36">
      <inkml:trace xmlns:inkml="http://www.w3.org/2003/InkML" xml:id="stk36" contextRef="#ctx0" brushRef="#br4">15203 17397 0,'0'236'20,"-24"-165"-3,0-24-8,72-401-8,-119 708 9,71-330 3,-95 23 4,72-47 54,-24 0-58,47-23 58,47 23-52,47 0-11,-70-48 11,-1 48 55,48-70-54,-47-1-12</inkml:trace>
    </iact:actionData>
  </iact:action>
  <iact:action type="add" startTime="334784">
    <iact:property name="dataType"/>
    <iact:actionData xml:id="d37">
      <inkml:trace xmlns:inkml="http://www.w3.org/2003/InkML" xml:id="stk37" contextRef="#ctx0" brushRef="#br4">17422 17799 0,'-24'0'44,"24"-24"-32,0 0 6,24 1-1,-1-1 63,1 24-67,23 0-9,-71 0 119,1 0-100,23 24-16,-24-24 18,-47-47-16,-23-95 7,47 71-8,23-47 9,1 118 1,23-47 34,47 47-43,-24-24-4,1 24 10,47 0 4,0 0-4,-48 0 19,-23 48-7,0-1-13,0 24 1,0-48 0,0 48-7,0-47 5,0-1 4,0 1-10,0 23 10,-23 24 1,-1-71-3,-23 0 1,23 0 10,-47-24 0,71-23-9,0-71-9,0 71 15,24 23-4,23 24-11,-23 0 11,23 0 19,-23 0-21,70 0 1,0 71-10,-70-47 7,-24 23-6,0-24 9,0 166-3,-24-47 1,-70-95 10,70-47-10,-23 0-7,24 0 9,-48-71-3,24-23 2,47 47 1,-24-48-3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8T01:46:32.202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  <inkml:brushProperty name="color" value="#002060"/>
    </inkml:brush>
  </inkml:definitions>
  <iact:action type="add" startTime="12755">
    <iact:property name="dataType"/>
    <iact:actionData xml:id="d0">
      <inkml:trace xmlns:inkml="http://www.w3.org/2003/InkML" xml:id="stk0" contextRef="#ctx0" brushRef="#br0">2361 10080 0,'24'0'15,"-1"0"4,24 0 2,71 23 0,0 1-1,48-24-14,23 23 18,-1 25-4,-117-48 1,-24 23-3,48-23 7,-1 0-3,-23 0-1,47 24-1,-23-24 13,-25 0-10,96 23-17,-72 25 15,142-1 5,-165 0-5,-24-47 3,-23 0-3,47 24-1,-24-24 0,94 23-1,-70 24 5,24-23-4,-25-24 2,25 24-1,-1-24 2,-23 0-3,94 0 3,119 0-2,46 0 0,1 0 1,-143 0 1,-46 0-1,-118 0-2,70 0 2,-23 0-1,47-24-1,0 24 2,330 0 0,-141 0-1,-118 0 0,-71-24 0,-71 24-1,1-23 0,46 23 3,-23 0-1,-47-47 1,23 47-4,-24 0 2,143 0 3,-72-24-3,-23 0 1,-48 24-1,72 0 1,23 0-1,-24 0 3,237 0-4,-1 0 0,-46 0 1,-1 0 2,0 0-7,-118 0-8,24 0 14,47 0 0,-94 0-1,70 0 1,119 0 2,-95 0-4,-47 0 2,23 0 0,1 0 0,-119 0-1,48 24 1,-119-24 0,95 0-2,-47 24 4,24-24-3,-48 23 2,118 24 25,-47 1-28,0-48 6,47 94-3,-47-94 0,24 0-2,118 24 0,-95-24 2,331 0-2,-166 0 2,-94 0-3,-165 0 2,0 0 0,0 0 0,165 0 1,-71 0-1,24 0 0,-48 0 2,-117 0-8,94 0-9,94 0 14,-70 0 2,94 0-1,-47 0-2,0 0 4,-118 0-3,23 0 1,48 0 1,70 0 2,-47 0-2,-47 0-1,-23 0-1,141 0 2,24-48 0,377 48-2,-236 0 2,48-47 20,-142 24-19,-24-25-2,-94 48 4,47-23 1,-118 23-6,-24 0 2,-23 0-1,0 0 0,-47-24 3,46 24-4,119-47 12,-165 23-18,94 1 21,-71 23-26,47 0 14,190-71-1,-119 71 0,-94-24-1,-48 24 3,-23-23-3,213 23 0,-1 0 3,-94 0-3,-94 0-1</inkml:trace>
    </iact:actionData>
  </iact:action>
  <iact:action type="add" startTime="63619">
    <iact:property name="dataType"/>
    <iact:actionData xml:id="d1">
      <inkml:trace xmlns:inkml="http://www.w3.org/2003/InkML" xml:id="stk1" contextRef="#ctx0" brushRef="#br1">6492 5193 0,'0'-47'337,"-24"-48"-312,1 48-3,-24-47-16,47 47 19,-24 23-3,24 0 8,0-70-7,0-24 19,-24 71-36,24 0 19,0 23-1,0-47 0,0 0 1,0 24-1,24-71 2,23-24-1,24 48-1,0-24 0,-48 94 3,48-70 1,-24 23-3,-23 71-1,23-23 18,24 23-33,24 0 15,23 0 1,-24 0-1,-94 47 0,24-47-2,23 118 3,0-95 1,0 25-2,0-48-3,24 70-12,-47-46 20,-1 0 20,-23 23-42,24 24 18,-24 47 1,24 0-1,-24-71 1,23 0-2,-23 24 2,0 0 1,0 0-4,0-48 3,0 48-1,-47 0 0,23 0-1,24-48 2,-23 24-3,-24 24 4,-48-24-4,72-47 4,-1 48-3,0-48 4,-70 23-4,23 25 2,0-25-3,1 1 5,46-24 18,-23 0-18,23 0 2,0 0-6,1 0 1,-1 0-8</inkml:trace>
    </iact:actionData>
  </iact:action>
  <iact:action type="add" startTime="78650">
    <iact:property name="dataType"/>
    <iact:actionData xml:id="d2">
      <inkml:trace xmlns:inkml="http://www.w3.org/2003/InkML" xml:id="stk2" contextRef="#ctx0" brushRef="#br1">8428 6846 0,'23'0'259,"-23"-48"-239,-23 25 6,23-24-20,0 23 42,0 0-21,0 1-4,-24-1 4,0-47 2,24 48-4,-23-1 1,23-23 2,-24 23 42,24-23-45,0 0-19,-23-24 23,23-23-2,0 23-2,0 0 2,0 24 0,0-24 0,0 0 0,0 47-3,0-46 4,0-1-3,0 47 1,0-23 41,0 23-41,23-23 47,1 24-53,-1-1 12,1 24-13,0 0 6,23 0 2,-47-24-2,24 24-19,-1 0 19,1-23 0,47 23 1,-48 0 23,24 0-24,1 23 1,-25 1 41,1-24-40,47 0-21,-24 0 20,0 0 1,-47 24-3,94 46 27,48 48-29,-95-94 6,48 70-20,-24-46 20,-71-25 47,23 1-13,1 23-42,-24 24 13,0-24-12,23 0 11,-23-23-6,0 23-1,0-23 1,0-1-2,0 1 3,0 47-2,0-24-4,0-23 3,0-1 5,0 24-23,0 24 21,0 0-1,-47-47 2,24 47-2,-25-24 2,-22 24 1,46-71-1,-23 0 69,23 0-69,-70 0-20,-95 0 20,71 0 1,94 0 0,-47 0 48,1 0-53,22 0-19,25 0 23,-1 23-3</inkml:trace>
    </iact:actionData>
  </iact:action>
  <iact:action type="add" startTime="102103">
    <iact:property name="dataType"/>
    <iact:actionData xml:id="d3">
      <inkml:trace xmlns:inkml="http://www.w3.org/2003/InkML" xml:id="stk3" contextRef="#ctx0" brushRef="#br1">10269 8191 0,'-24'0'140,"1"-47"-111,23-24-8,0 47 8,-24-23-22,1-47 50,23-1-27,0 48-3,0-71 2,23 24-1,-23-1 2,0 24-2,0 48 0,71-72 3,-47 25-5,-1 22 3,48 1 1,-24-24-3,0 24 1,24 24 4,24-25-2,-72 48 1,48 0-4,24 0 2,46 0 2,24 48-1,-141-1-3,0-47-3,-1 23-19,1-23 28,23 71-4,-23-71 0,-1 95 2,1-1 0,-1-23-1,1 23 1,-24-23 1,0 0-5,0-24 1,24-23 0,-1 23 0,-23-23-1,0 46 3,0-22-1,0-1 1,-23 24 1,-25-24-2,25-24 1,-24 25 3,-24-1-1,-24-24 3,1 25-4,23-1 1,0-23 0,-47 23 1,47-24-1,-23 1-1,47-24 27,23 0 90,1 0-120,-95 0-1,94 0 4,0 0-25</inkml:trace>
    </iact:actionData>
  </iact:action>
  <iact:action type="add" startTime="105870">
    <iact:property name="dataType"/>
    <iact:actionData xml:id="d4">
      <inkml:trace xmlns:inkml="http://www.w3.org/2003/InkML" xml:id="stk4" contextRef="#ctx0" brushRef="#br1">11237 4910 0,'47'-95'164,"24"-46"-137,-71 94-19,23-1 20,-23 25 53,24 70 44,0 0-95,-1-23-24</inkml:trace>
    </iact:actionData>
  </iact:action>
  <iact:action type="add" startTime="108270">
    <iact:property name="dataType"/>
    <iact:actionData xml:id="d5">
      <inkml:trace xmlns:inkml="http://www.w3.org/2003/InkML" xml:id="stk5" contextRef="#ctx0" brushRef="#br1">11284 6539 0,'0'-71'71,"24"-47"122,46 47-166,-70 47 3,0 1 126,0 46-93,0 25-38,0-25 5,-23 24-24,-1 1 23,24-25 2,-23 72-2,-1-72 0</inkml:trace>
    </iact:actionData>
  </iact:action>
  <iact:action type="add" startTime="140169">
    <iact:property name="dataType"/>
    <iact:actionData xml:id="d6">
      <inkml:trace xmlns:inkml="http://www.w3.org/2003/InkML" xml:id="stk6" contextRef="#ctx0" brushRef="#br1">10411 9301 0,'0'-24'31,"0"0"-5,0-23 6,0 24 4,0-96-4,0 96-6,0-24 38,23-71-33,1 70-4,-24 1 2,0 24 36,23-1-39,1 24 4,0-24 1,-1 24-19,237 0 20,0 0 2,-142 0-3,-24 24 2,0 118 1,-23-72-3,-24 1 2,-47-47-1,0 47 0,0-48 27,-47 48-23,-24-24-9,1 24 17,46-71-13,0 47 30,1-23-32,-48 0 5,0 23-2,48-47 4,-1 0-30,0 0 54,-70 0 94,-24 0-129,94 0 7,1 0-26,-48 0 50,47 0-22,-117 0-28,46 0 28,48 0-2</inkml:trace>
    </iact:actionData>
  </iact:action>
  <iact:action type="add" startTime="225118">
    <iact:property name="dataType"/>
    <iact:actionData xml:id="d7">
      <inkml:trace xmlns:inkml="http://www.w3.org/2003/InkML" xml:id="stk7" contextRef="#ctx0" brushRef="#br2">11756 16689 0,'47'0'161,"-23"0"-126,23-23-28,-23 23 26,-1 0-4,48-71-23,-24 71 63,-23-24-34,23 1 36,-23 23-37,23-24 2,24 24-2,-48-24 33,25 24-34,-25-23 5,1 23 28,70 0-32,24-47-2,-23 47 8,-24 0-5,23 23 0,0 48-2,-70-71 1,0 0-24,-1 0 23,-23 71 125,24 47-127,-24-47 3,23 23-28,-23-23 30,0-48 29,0 1-26,0 23-7,0 24 2,0-47 2,-47 47-29,-24 47 27,-47 0 3,95-71 0,-48 47 2,-23-23-3,46-24 1,-141-23 2,-23 23 32,141-23-32,48-24-5,-72 23 4,72 1-3</inkml:trace>
    </iact:actionData>
  </iact:action>
  <iact:action type="add" startTime="242964">
    <iact:property name="dataType"/>
    <iact:actionData xml:id="d8">
      <inkml:trace xmlns:inkml="http://www.w3.org/2003/InkML" xml:id="stk8" contextRef="#ctx0" brushRef="#br2">12252 17846 0,'-24'0'187,"24"-95"-145,-23 1-2,23 0-3,0 70 0,0-94 0,0 0 2,0 47-3,0 48 112,23-95-111,-23 47-1,0 0 1,0 47 0,-23-94 303,-1 71-297</inkml:trace>
    </iact:actionData>
  </iact:action>
  <iact:action type="add" startTime="264130">
    <iact:property name="dataType"/>
    <iact:actionData xml:id="d9">
      <inkml:trace xmlns:inkml="http://www.w3.org/2003/InkML" xml:id="stk9" contextRef="#ctx0" brushRef="#br2">18460 11425 0,'0'-24'100,"-23"24"-58,-1 24-10,-47 0 5,24-1 1,0 1 2,70-24 149,48-24-157,0 24-25,-24 0 31,-212 0 107,141 0-103</inkml:trace>
    </iact:actionData>
  </iact:action>
  <iact:action type="add" startTime="273560">
    <iact:property name="dataType"/>
    <iact:actionData xml:id="d10">
      <inkml:trace xmlns:inkml="http://www.w3.org/2003/InkML" xml:id="stk10" contextRef="#ctx0" brushRef="#br2">17233 10764 0,'0'47'100,"0"-23"-61,0 70-32,-47 119 72,47-119-38,0-23 0,0 23-1,0 72 1,0 93 0,0-141-1,0-23 1,0 94-1,0 0 2,0 47-2,0-24 2,0-94-4,0-71 1,0 1 4,0 140-4,0-46 1,0-24 1,0-71-2,0 118 2,0 72 3,23-119-2,1 47-2,-1-71 1,1 71-2,0 1 5,-1 46 3,1-117-8,-1 23 4,-23 23 1,24 48 1,-24 142-4,0-72 2,0-70-3,0-165-1,0 70 37,0-47-36,0-23-34,0 141 37,24-70-4,-1 23 2,-23 141 1,47 95-2,24-118 5,-71-47-1,24-47-1,-24-48 2,23 1-4,1 23 0,-24-24-2,24 24 8,-1 71-4,1-165 29</inkml:trace>
    </iact:actionData>
  </iact:action>
  <iact:action type="add" startTime="283015">
    <iact:property name="dataType"/>
    <iact:actionData xml:id="d11">
      <inkml:trace xmlns:inkml="http://www.w3.org/2003/InkML" xml:id="stk11" contextRef="#ctx0" brushRef="#br2">13928 13030 0,'-24'0'103,"-70"-141"-61,23-25 5,-23-70-10,70 189 10,0-94-37,-23 22 31,24 96 1,23-72 4,23 25-6,48-1 0,47-24 4,-94 72-10,94-72-28,-48 72 37,-46 23-3,47 0 1,-47-24 2,-1 24-3,24-23 3,-23 23-9,23 0-24,472 165 33,-235-71-1,-261-94 76,25 142-35,-25-71-36,1-24-3,-24-24-5,0 166-32,0-47 35,0 23-2,-24-23 4,-23-71-5,0-71 3,-48 94-1,-23-23 4,-23-47-3,-72-24 4,119 70-4,-1-46 1,-23-24 73,71 24-73</inkml:trace>
    </iact:actionData>
  </iact:action>
  <iact:action type="add" startTime="286975">
    <iact:property name="dataType"/>
    <iact:actionData xml:id="d12">
      <inkml:trace xmlns:inkml="http://www.w3.org/2003/InkML" xml:id="stk12" contextRef="#ctx0" brushRef="#br2">15982 14777 0,'0'-23'78,"-24"23"10,-23 0-81,-48-118 35,-46-119 4,94 119-5,-1-23 4,48 23-3,0 47-3,0 0 1,0 24 5,0 0-8,0-1-31,0-93 36,48 46 0,-1 1-2,-24 70-1,25-46 16,-25 46-11,72 0 2,-25-23 33,-46 47-40,47-23 4,-48 23-9,1 0 52,23 0-39,0 0 31,142 0-35,118 94-36,24 0 37,-331-70 240,0 141-242,0 48-6,0-166-30,0 47 35,0-46 2,0 93 0,0 1-1,0-71 1,0-24-4,-24 71 5,-94 47 41,-47-94-42,23 0 1,24-24 0,0-47 1,-47 0-2,-142-71 1,189 24-3</inkml:trace>
    </iact:actionData>
  </iact:action>
  <iact:action type="add" startTime="302883">
    <iact:property name="dataType"/>
    <iact:actionData xml:id="d13">
      <inkml:trace xmlns:inkml="http://www.w3.org/2003/InkML" xml:id="stk13" contextRef="#ctx0" brushRef="#br2">17894 15414 0,'0'-47'75,"47"-94"-32,-24 46 0,1 24-1,0 71 3,-1-23-37,48-72 42,-47 48 28,-1 47 38,1 0-70,70 0 71,-23 47 20,47 95-95,24 70 6,-95-164-3,0 46-9,-47-70 10,24 47-40,-1 23 39,1 0-4,-24-70 6,0 23-7,0 0-34,0-23 35,0 165 1,0-166-1,-47 72 4,23-1 1,-47-23-4,-23-24 5,23 1-2,-23-1 1,23-47 0,24 0 125,-48-71-134,95 0 6,0 0-36,-23 24 29,-24-47-26,23 23 32,24 47-6,0-47-25,-71 1 30,71-1 43,0-118 4,0 142-46</inkml:trace>
    </iact:actionData>
  </iact:action>
  <iact:action type="add" startTime="306291">
    <iact:property name="dataType"/>
    <iact:actionData xml:id="d14">
      <inkml:trace xmlns:inkml="http://www.w3.org/2003/InkML" xml:id="stk14" contextRef="#ctx0" brushRef="#br2">17846 17704 0,'0'-23'76,"0"-25"-33,0-93-35,-23 23 34,-24 23 2,23-46 1,24 70-1,0 47 83,94-70-82,-23-1-3,-24 48-5,24 0 15,0-24-11,-47 48 45,-1-1-47,1 24 1,0-24 8,-1 24-5,1 0-2,47 0 131,-24 0-33,142 236-101,-119-188 6,96 188-38,-143-189 37,-46 24 176,-119-24-181,95-23 11,-118 46-41,-48 25 40,24-24-4,48-71 0,-190 0 2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8T01:55:39.10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5040">
    <iact:property name="dataType"/>
    <iact:actionData xml:id="d0">
      <inkml:trace xmlns:inkml="http://www.w3.org/2003/InkML" xml:id="stk0" contextRef="#ctx0" brushRef="#br0">2715 10032 0,'0'24'105,"0"23"-99,0 24 12,0 0-4,-24 94 3,1-71 2,-1-23-4,24-47 1,0-48 136,24 1-147,-24-1 22,0-23-25,23-24 14,1 0 2,0-70-2,-24 70 0,23 0 2,-23 47-3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9CE517D-0EDE-42C5-88CD-B97D98F15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90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DE4BCB-F649-496C-9656-C2AF49ED1F17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0BDE8-634A-4576-92F6-F1B789B9FA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51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86DB4-B661-46A8-BED9-F1FE67ECB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5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8266C-FCE7-43BA-AB87-DC27E1F031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1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DD2B-1448-4CD7-85BD-BA2C4F9ED9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7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21EE-54CA-45ED-AA74-D914C9AFE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8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081F5-A134-4FD4-820A-234FED59D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3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69BF7-1D21-4939-909E-2B6C8C7C6D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8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E3018-3FB9-4D42-A397-9587F5184B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3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1FC1-24C5-478C-883A-B7EF1AA3E1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5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27B84-C6D0-4C39-942C-E34F3D03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6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AD854-218A-4ABB-9C51-5433AE2306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7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46E3-48E6-45D5-944F-4A44711B3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BC5BA72-4300-4114-AA04-8EB6A84A5B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microsoft.com/office/2011/relationships/inkAction" Target="../ink/inkAction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microsoft.com/office/2011/relationships/inkAction" Target="../ink/inkAction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microsoft.com/office/2011/relationships/inkAction" Target="../ink/inkAction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microsoft.com/office/2011/relationships/inkAction" Target="../ink/inkAction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383" y="604368"/>
            <a:ext cx="8137399" cy="2682659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ECON 411</a:t>
            </a:r>
            <a:br>
              <a:rPr lang="en-US" altLang="en-US" sz="3200" b="1" dirty="0"/>
            </a:br>
            <a:r>
              <a:rPr lang="en-US" altLang="en-US" sz="3200" b="1" dirty="0"/>
              <a:t>Public Sector Economics</a:t>
            </a:r>
            <a:br>
              <a:rPr lang="en-US" altLang="en-US" sz="3200" b="1" dirty="0"/>
            </a:br>
            <a:r>
              <a:rPr lang="en-US" altLang="en-US" sz="3200" b="1" dirty="0"/>
              <a:t>PowerPoint Material</a:t>
            </a:r>
            <a:br>
              <a:rPr lang="en-US" altLang="en-US" sz="3200" b="1" dirty="0"/>
            </a:br>
            <a:r>
              <a:rPr lang="en-US" altLang="en-US" sz="3200" b="1" dirty="0"/>
              <a:t>2020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790330" y="4648200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52600" y="3363518"/>
            <a:ext cx="6096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J. Fred Giertz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Institute of Government and Public Affairs and Department of Economics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University of Illinois at Urbana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541020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Online Lecture 8 —April 7, 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03066D-FCE2-441C-86D2-730340E52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8"/>
    </mc:Choice>
    <mc:Fallback xmlns="">
      <p:transition spd="slow" advTm="22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914400"/>
          </a:xfrm>
        </p:spPr>
        <p:txBody>
          <a:bodyPr/>
          <a:lstStyle/>
          <a:p>
            <a:r>
              <a:rPr lang="en-US" sz="3200" dirty="0"/>
              <a:t>Problems and Options in 21</a:t>
            </a:r>
            <a:r>
              <a:rPr lang="en-US" sz="3200" baseline="30000" dirty="0"/>
              <a:t>st</a:t>
            </a:r>
            <a:r>
              <a:rPr lang="en-US" sz="3200" dirty="0"/>
              <a:t> Century--Today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914400"/>
            <a:ext cx="6934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000" dirty="0">
                <a:latin typeface="CG Times"/>
                <a:ea typeface="Times New Roman" panose="02020603050405020304" pitchFamily="18" charset="0"/>
              </a:rPr>
              <a:t>The options are simple, but stark and politically problematic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000" dirty="0">
                <a:latin typeface="CG Times"/>
                <a:ea typeface="Times New Roman" panose="02020603050405020304" pitchFamily="18" charset="0"/>
              </a:rPr>
              <a:t>More revenues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000" dirty="0">
                <a:latin typeface="CG Times"/>
                <a:ea typeface="Times New Roman" panose="02020603050405020304" pitchFamily="18" charset="0"/>
              </a:rPr>
              <a:t>Lower benefits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000" dirty="0">
                <a:latin typeface="CG Times"/>
                <a:ea typeface="Times New Roman" panose="02020603050405020304" pitchFamily="18" charset="0"/>
              </a:rPr>
              <a:t>Revenue enhancements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000" dirty="0">
                <a:latin typeface="CG Times"/>
                <a:ea typeface="Times New Roman" panose="02020603050405020304" pitchFamily="18" charset="0"/>
              </a:rPr>
              <a:t>Higher tax rates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000" dirty="0">
                <a:latin typeface="CG Times"/>
                <a:ea typeface="Times New Roman" panose="02020603050405020304" pitchFamily="18" charset="0"/>
              </a:rPr>
              <a:t>General fund financing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000" dirty="0">
                <a:latin typeface="CG Times"/>
                <a:ea typeface="Times New Roman" panose="02020603050405020304" pitchFamily="18" charset="0"/>
              </a:rPr>
              <a:t>Eliminate the cap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000" dirty="0">
                <a:latin typeface="CG Times"/>
                <a:ea typeface="Times New Roman" panose="02020603050405020304" pitchFamily="18" charset="0"/>
              </a:rPr>
              <a:t>Lower benefits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000" dirty="0">
                <a:latin typeface="CG Times"/>
                <a:ea typeface="Times New Roman" panose="02020603050405020304" pitchFamily="18" charset="0"/>
              </a:rPr>
              <a:t>nflation adjustment changes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000" dirty="0">
                <a:latin typeface="CG Times"/>
                <a:ea typeface="Times New Roman" panose="02020603050405020304" pitchFamily="18" charset="0"/>
              </a:rPr>
              <a:t>Inflation not productivity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000" dirty="0">
                <a:latin typeface="CG Times"/>
                <a:ea typeface="Times New Roman" panose="02020603050405020304" pitchFamily="18" charset="0"/>
              </a:rPr>
              <a:t>Higher retirement age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000" dirty="0">
                <a:latin typeface="CG Times"/>
                <a:ea typeface="Times New Roman" panose="02020603050405020304" pitchFamily="18" charset="0"/>
              </a:rPr>
              <a:t>Lower replacement rate for high income recipients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sz="2000" dirty="0">
              <a:effectLst/>
              <a:latin typeface="CG Times"/>
              <a:ea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42C032E-3411-4C31-87AA-D8B5D04A6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6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284"/>
    </mc:Choice>
    <mc:Fallback>
      <p:transition spd="slow" advTm="951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E8C47-F0C9-480F-BF3C-5D6985DD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Other Issues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82D662-99A0-4B6E-BC8B-594C77399275}"/>
              </a:ext>
            </a:extLst>
          </p:cNvPr>
          <p:cNvSpPr/>
          <p:nvPr/>
        </p:nvSpPr>
        <p:spPr>
          <a:xfrm>
            <a:off x="1489229" y="1219200"/>
            <a:ext cx="571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Privatization—Option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     Move to DC plans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DC hybrid with SS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     Prefunded pooled investments</a:t>
            </a:r>
            <a:endParaRPr lang="en-US" sz="2400" dirty="0">
              <a:latin typeface="CG Times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782FA-4408-4021-A34E-D0A3699AEC2E}"/>
              </a:ext>
            </a:extLst>
          </p:cNvPr>
          <p:cNvSpPr txBox="1"/>
          <p:nvPr/>
        </p:nvSpPr>
        <p:spPr>
          <a:xfrm>
            <a:off x="1408960" y="3047080"/>
            <a:ext cx="5875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Economic Impacts of Social Security</a:t>
            </a:r>
          </a:p>
          <a:p>
            <a:r>
              <a:rPr lang="en-US" sz="2400" dirty="0"/>
              <a:t>     Distributional—old vs. young</a:t>
            </a:r>
          </a:p>
          <a:p>
            <a:r>
              <a:rPr lang="en-US" sz="2400" dirty="0"/>
              <a:t>     Work effort</a:t>
            </a:r>
          </a:p>
          <a:p>
            <a:r>
              <a:rPr lang="en-US" sz="2400" dirty="0"/>
              <a:t>     Savings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A77CEE-BA8A-4800-8329-1EAEF753AF34}"/>
              </a:ext>
            </a:extLst>
          </p:cNvPr>
          <p:cNvSpPr txBox="1"/>
          <p:nvPr/>
        </p:nvSpPr>
        <p:spPr>
          <a:xfrm>
            <a:off x="1324252" y="4715134"/>
            <a:ext cx="6085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explains social security’s popularity?</a:t>
            </a:r>
          </a:p>
          <a:p>
            <a:r>
              <a:rPr lang="en-US" sz="2400" dirty="0"/>
              <a:t>    “The third rail of politics”</a:t>
            </a:r>
          </a:p>
          <a:p>
            <a:r>
              <a:rPr lang="en-US" sz="2400" dirty="0"/>
              <a:t>    Insurance motive</a:t>
            </a:r>
          </a:p>
          <a:p>
            <a:r>
              <a:rPr lang="en-US" sz="2400" dirty="0"/>
              <a:t>    Median voter and fixed costs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92A25A-B9A2-4392-B8E2-43369D6EC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6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693"/>
    </mc:Choice>
    <mc:Fallback>
      <p:transition spd="slow" advTm="896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838200"/>
          </a:xfrm>
        </p:spPr>
        <p:txBody>
          <a:bodyPr/>
          <a:lstStyle/>
          <a:p>
            <a:r>
              <a:rPr lang="en-US" sz="3600" dirty="0"/>
              <a:t>Overview of How Social Security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sz="2800" dirty="0"/>
              <a:t>Most workers must participate in the program</a:t>
            </a:r>
          </a:p>
          <a:p>
            <a:r>
              <a:rPr lang="en-US" sz="2800" dirty="0"/>
              <a:t>The program is mainly funded by a “contribution” shared by workers and employees</a:t>
            </a:r>
          </a:p>
          <a:p>
            <a:r>
              <a:rPr lang="en-US" sz="2800" dirty="0"/>
              <a:t>The contribution (really a tax) a flat percentage up to a maximum levels</a:t>
            </a:r>
          </a:p>
          <a:p>
            <a:r>
              <a:rPr lang="en-US" sz="2800" dirty="0"/>
              <a:t>Benefits depend on past earnings, family status, age when benefits are claimed, </a:t>
            </a:r>
            <a:r>
              <a:rPr lang="en-US" sz="2800" dirty="0" err="1"/>
              <a:t>etc</a:t>
            </a:r>
            <a:r>
              <a:rPr lang="en-US" sz="2800" dirty="0"/>
              <a:t> .</a:t>
            </a:r>
          </a:p>
          <a:p>
            <a:r>
              <a:rPr lang="en-US" sz="2800" dirty="0"/>
              <a:t>Lower income recipients receive a higher percentage of their lifetime earnings than those with higher incomes (a higher replacement rate)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CD70D4-9B8E-4F70-988C-DFE0FD4AF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31"/>
    </mc:Choice>
    <mc:Fallback xmlns="">
      <p:transition spd="slow" advTm="102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History of Social Security Tax Rates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1417638"/>
            <a:ext cx="6172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0" marR="0" indent="-27432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Year  	Tax Rate			Ceiling		Max. Contribution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0" marR="0" indent="-27432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1945		2.0			$3,000		$60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0" marR="0" indent="-27432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1970		9.6	 (8.4)	7,800		$749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0" marR="0" indent="-27432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1984		14.0	 (11.4)	37,800		$5,292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0" marR="0" indent="-27432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1998		15.3	 (12.4)	68,400		$10,465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0" marR="0" indent="-27432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2001		15.3	 (12.4)	80,400		$12,301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0" marR="0" indent="-27432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2007		15.3	 (12.4)	97,500		$14,917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2017		15.3	 (12.4) 	127,200	  	$19,462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4307784"/>
            <a:ext cx="4876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Social Security Retirement Age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600" marR="0" indent="-13716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1937 and before		65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yr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1938 				65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yr</a:t>
            </a:r>
            <a:r>
              <a:rPr lang="en-US" dirty="0">
                <a:latin typeface="CG Times"/>
                <a:ea typeface="Times New Roman" panose="02020603050405020304" pitchFamily="18" charset="0"/>
              </a:rPr>
              <a:t>  2 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mth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1942				65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yr</a:t>
            </a:r>
            <a:r>
              <a:rPr lang="en-US" dirty="0">
                <a:latin typeface="CG Times"/>
                <a:ea typeface="Times New Roman" panose="02020603050405020304" pitchFamily="18" charset="0"/>
              </a:rPr>
              <a:t> 10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mth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1943-54				66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yr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1955				66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yr</a:t>
            </a:r>
            <a:r>
              <a:rPr lang="en-US" dirty="0">
                <a:latin typeface="CG Times"/>
                <a:ea typeface="Times New Roman" panose="02020603050405020304" pitchFamily="18" charset="0"/>
              </a:rPr>
              <a:t>  2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mth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1959				66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yr</a:t>
            </a:r>
            <a:r>
              <a:rPr lang="en-US" dirty="0">
                <a:latin typeface="CG Times"/>
                <a:ea typeface="Times New Roman" panose="02020603050405020304" pitchFamily="18" charset="0"/>
              </a:rPr>
              <a:t> 10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mth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1960 and after		67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yr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8200" y="4572000"/>
            <a:ext cx="4343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Distributional effects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When retired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Income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Sex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Marital status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D8CF236-7376-4BEE-A1A7-2FECA50EE46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42800" y="3883680"/>
              <a:ext cx="5056920" cy="2872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D8CF236-7376-4BEE-A1A7-2FECA50EE4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6960" y="3820320"/>
                <a:ext cx="5088240" cy="29995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D6EC1EA-E758-436C-B0BD-1DF7E5958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18"/>
    </mc:Choice>
    <mc:Fallback xmlns="">
      <p:transition spd="slow" advTm="70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28800" y="1219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76797"/>
              </p:ext>
            </p:extLst>
          </p:nvPr>
        </p:nvGraphicFramePr>
        <p:xfrm>
          <a:off x="1905000" y="1828800"/>
          <a:ext cx="5191125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Bitmap Image" r:id="rId5" imgW="5191850" imgH="3943901" progId="Paint.Picture">
                  <p:embed/>
                </p:oleObj>
              </mc:Choice>
              <mc:Fallback>
                <p:oleObj name="Bitmap Image" r:id="rId5" imgW="5191850" imgH="3943901" progId="Paint.Picture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828800"/>
                        <a:ext cx="5191125" cy="394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43000" y="8382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Social Security Funding Issues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040FCE4-AC94-4EA3-84FF-F23AF8F101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6"/>
    </mc:Choice>
    <mc:Fallback xmlns="">
      <p:transition spd="slow" advTm="36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517" y="533400"/>
            <a:ext cx="623016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3581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2" y="4159993"/>
            <a:ext cx="59436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DC1CEF-BA9E-4BCF-9507-6D2A45F60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6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32"/>
    </mc:Choice>
    <mc:Fallback xmlns="">
      <p:transition spd="slow" advTm="27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sz="3600" dirty="0"/>
              <a:t>The Past and Future of Social Security Funding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1997839"/>
            <a:ext cx="7315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Is it a "good deal?“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It depends on when the person retires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Good for those in past, less so for those in future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What determines is SS is good deal?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Start up effect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Demographics</a:t>
            </a:r>
          </a:p>
          <a:p>
            <a:pPr marL="1257300" lvl="2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Longevity</a:t>
            </a:r>
          </a:p>
          <a:p>
            <a:pPr marL="1257300" lvl="2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Differing age cohort sizes</a:t>
            </a:r>
          </a:p>
          <a:p>
            <a:pPr marL="1257300" lvl="2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Immigration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Tax rates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Workforce participation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Economic growth rates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CF7835F-0BD5-498B-857B-02DFCF06727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90840" y="3713760"/>
              <a:ext cx="1742400" cy="2583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CF7835F-0BD5-498B-857B-02DFCF0672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1480" y="3704400"/>
                <a:ext cx="1761120" cy="2602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7556D7-19E4-4B00-94F8-41D3E7F88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71"/>
    </mc:Choice>
    <mc:Fallback xmlns="">
      <p:transition spd="slow" advTm="240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Social Security—Start up impact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165095"/>
              </p:ext>
            </p:extLst>
          </p:nvPr>
        </p:nvGraphicFramePr>
        <p:xfrm>
          <a:off x="695876" y="1600201"/>
          <a:ext cx="7752247" cy="45121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2458">
                  <a:extLst>
                    <a:ext uri="{9D8B030D-6E8A-4147-A177-3AD203B41FA5}">
                      <a16:colId xmlns:a16="http://schemas.microsoft.com/office/drawing/2014/main" val="248554463"/>
                    </a:ext>
                  </a:extLst>
                </a:gridCol>
                <a:gridCol w="744421">
                  <a:extLst>
                    <a:ext uri="{9D8B030D-6E8A-4147-A177-3AD203B41FA5}">
                      <a16:colId xmlns:a16="http://schemas.microsoft.com/office/drawing/2014/main" val="3412347587"/>
                    </a:ext>
                  </a:extLst>
                </a:gridCol>
                <a:gridCol w="744421">
                  <a:extLst>
                    <a:ext uri="{9D8B030D-6E8A-4147-A177-3AD203B41FA5}">
                      <a16:colId xmlns:a16="http://schemas.microsoft.com/office/drawing/2014/main" val="80834804"/>
                    </a:ext>
                  </a:extLst>
                </a:gridCol>
                <a:gridCol w="744421">
                  <a:extLst>
                    <a:ext uri="{9D8B030D-6E8A-4147-A177-3AD203B41FA5}">
                      <a16:colId xmlns:a16="http://schemas.microsoft.com/office/drawing/2014/main" val="668942976"/>
                    </a:ext>
                  </a:extLst>
                </a:gridCol>
                <a:gridCol w="744421">
                  <a:extLst>
                    <a:ext uri="{9D8B030D-6E8A-4147-A177-3AD203B41FA5}">
                      <a16:colId xmlns:a16="http://schemas.microsoft.com/office/drawing/2014/main" val="2292469500"/>
                    </a:ext>
                  </a:extLst>
                </a:gridCol>
                <a:gridCol w="744421">
                  <a:extLst>
                    <a:ext uri="{9D8B030D-6E8A-4147-A177-3AD203B41FA5}">
                      <a16:colId xmlns:a16="http://schemas.microsoft.com/office/drawing/2014/main" val="2559686695"/>
                    </a:ext>
                  </a:extLst>
                </a:gridCol>
                <a:gridCol w="744421">
                  <a:extLst>
                    <a:ext uri="{9D8B030D-6E8A-4147-A177-3AD203B41FA5}">
                      <a16:colId xmlns:a16="http://schemas.microsoft.com/office/drawing/2014/main" val="1848456749"/>
                    </a:ext>
                  </a:extLst>
                </a:gridCol>
                <a:gridCol w="744421">
                  <a:extLst>
                    <a:ext uri="{9D8B030D-6E8A-4147-A177-3AD203B41FA5}">
                      <a16:colId xmlns:a16="http://schemas.microsoft.com/office/drawing/2014/main" val="3982964298"/>
                    </a:ext>
                  </a:extLst>
                </a:gridCol>
                <a:gridCol w="744421">
                  <a:extLst>
                    <a:ext uri="{9D8B030D-6E8A-4147-A177-3AD203B41FA5}">
                      <a16:colId xmlns:a16="http://schemas.microsoft.com/office/drawing/2014/main" val="2441182379"/>
                    </a:ext>
                  </a:extLst>
                </a:gridCol>
                <a:gridCol w="744421">
                  <a:extLst>
                    <a:ext uri="{9D8B030D-6E8A-4147-A177-3AD203B41FA5}">
                      <a16:colId xmlns:a16="http://schemas.microsoft.com/office/drawing/2014/main" val="3493305846"/>
                    </a:ext>
                  </a:extLst>
                </a:gridCol>
              </a:tblGrid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3041101653"/>
                  </a:ext>
                </a:extLst>
              </a:tr>
              <a:tr h="26623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SOCIAL SECURITY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1223604206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=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1238655751"/>
                  </a:ext>
                </a:extLst>
              </a:tr>
              <a:tr h="26623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Start up effect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3054164823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3165037794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1778765776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Young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2069805280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-10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-10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-10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-10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-10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-10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2633986283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1523259628"/>
                  </a:ext>
                </a:extLst>
              </a:tr>
              <a:tr h="1947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Middle age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2645565697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-10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-10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-10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-10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-10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-10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3636923043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2678383991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Old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862070514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3697727254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2004936493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Net effect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209488696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=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0" anchor="b"/>
                </a:tc>
                <a:extLst>
                  <a:ext uri="{0D108BD9-81ED-4DB2-BD59-A6C34878D82A}">
                    <a16:rowId xmlns:a16="http://schemas.microsoft.com/office/drawing/2014/main" val="60041772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3F17C62-A279-4C6A-9DDE-EF176CB16ED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97280" y="2523960"/>
              <a:ext cx="6526800" cy="3960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3F17C62-A279-4C6A-9DDE-EF176CB16E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87920" y="2514600"/>
                <a:ext cx="6545520" cy="3979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2561BA6-D4D1-4434-994E-1F9AFDDCA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8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640"/>
    </mc:Choice>
    <mc:Fallback>
      <p:transition spd="slow" advTm="37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009924"/>
              </p:ext>
            </p:extLst>
          </p:nvPr>
        </p:nvGraphicFramePr>
        <p:xfrm>
          <a:off x="914400" y="838186"/>
          <a:ext cx="7086597" cy="57451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2088">
                  <a:extLst>
                    <a:ext uri="{9D8B030D-6E8A-4147-A177-3AD203B41FA5}">
                      <a16:colId xmlns:a16="http://schemas.microsoft.com/office/drawing/2014/main" val="404243247"/>
                    </a:ext>
                  </a:extLst>
                </a:gridCol>
                <a:gridCol w="680501">
                  <a:extLst>
                    <a:ext uri="{9D8B030D-6E8A-4147-A177-3AD203B41FA5}">
                      <a16:colId xmlns:a16="http://schemas.microsoft.com/office/drawing/2014/main" val="3941354940"/>
                    </a:ext>
                  </a:extLst>
                </a:gridCol>
                <a:gridCol w="680501">
                  <a:extLst>
                    <a:ext uri="{9D8B030D-6E8A-4147-A177-3AD203B41FA5}">
                      <a16:colId xmlns:a16="http://schemas.microsoft.com/office/drawing/2014/main" val="2444746633"/>
                    </a:ext>
                  </a:extLst>
                </a:gridCol>
                <a:gridCol w="680501">
                  <a:extLst>
                    <a:ext uri="{9D8B030D-6E8A-4147-A177-3AD203B41FA5}">
                      <a16:colId xmlns:a16="http://schemas.microsoft.com/office/drawing/2014/main" val="695676160"/>
                    </a:ext>
                  </a:extLst>
                </a:gridCol>
                <a:gridCol w="680501">
                  <a:extLst>
                    <a:ext uri="{9D8B030D-6E8A-4147-A177-3AD203B41FA5}">
                      <a16:colId xmlns:a16="http://schemas.microsoft.com/office/drawing/2014/main" val="4283761991"/>
                    </a:ext>
                  </a:extLst>
                </a:gridCol>
                <a:gridCol w="680501">
                  <a:extLst>
                    <a:ext uri="{9D8B030D-6E8A-4147-A177-3AD203B41FA5}">
                      <a16:colId xmlns:a16="http://schemas.microsoft.com/office/drawing/2014/main" val="4129476022"/>
                    </a:ext>
                  </a:extLst>
                </a:gridCol>
                <a:gridCol w="680501">
                  <a:extLst>
                    <a:ext uri="{9D8B030D-6E8A-4147-A177-3AD203B41FA5}">
                      <a16:colId xmlns:a16="http://schemas.microsoft.com/office/drawing/2014/main" val="1492588637"/>
                    </a:ext>
                  </a:extLst>
                </a:gridCol>
                <a:gridCol w="680501">
                  <a:extLst>
                    <a:ext uri="{9D8B030D-6E8A-4147-A177-3AD203B41FA5}">
                      <a16:colId xmlns:a16="http://schemas.microsoft.com/office/drawing/2014/main" val="1313507928"/>
                    </a:ext>
                  </a:extLst>
                </a:gridCol>
                <a:gridCol w="680501">
                  <a:extLst>
                    <a:ext uri="{9D8B030D-6E8A-4147-A177-3AD203B41FA5}">
                      <a16:colId xmlns:a16="http://schemas.microsoft.com/office/drawing/2014/main" val="195698151"/>
                    </a:ext>
                  </a:extLst>
                </a:gridCol>
                <a:gridCol w="680501">
                  <a:extLst>
                    <a:ext uri="{9D8B030D-6E8A-4147-A177-3AD203B41FA5}">
                      <a16:colId xmlns:a16="http://schemas.microsoft.com/office/drawing/2014/main" val="2145534841"/>
                    </a:ext>
                  </a:extLst>
                </a:gridCol>
              </a:tblGrid>
              <a:tr h="19375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Growing economy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2953876027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3578056193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612973928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Young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150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250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350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450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1741087735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-20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-25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-30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-35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-40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-45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-50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3628488885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4293850865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Middle age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150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250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350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450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126798973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-20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-25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-30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-35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-40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-45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-50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445438109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4282377473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Old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3893490694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90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907186857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3157915593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Net effect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3784149507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=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=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=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=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=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=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=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=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=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=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4205624637"/>
                  </a:ext>
                </a:extLst>
              </a:tr>
              <a:tr h="126254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3243082864"/>
                  </a:ext>
                </a:extLst>
              </a:tr>
              <a:tr h="19375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Elimination impact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4240599995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587315714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3524011496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Young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1413193062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3821743708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2986054393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Middle age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303902905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2482939238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4021490930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Old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3744074442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2000910205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1215097818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Net effect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-20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130680724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141632531"/>
                  </a:ext>
                </a:extLst>
              </a:tr>
              <a:tr h="19375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-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24" marR="4924" marT="4924" marB="0" anchor="b"/>
                </a:tc>
                <a:extLst>
                  <a:ext uri="{0D108BD9-81ED-4DB2-BD59-A6C34878D82A}">
                    <a16:rowId xmlns:a16="http://schemas.microsoft.com/office/drawing/2014/main" val="2939708433"/>
                  </a:ext>
                </a:extLst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sz="2400" dirty="0"/>
              <a:t>Social Security Examples--Continued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A07E97C-466D-4642-93B0-9860D8AFE59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49960" y="1300320"/>
              <a:ext cx="7699680" cy="5430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A07E97C-466D-4642-93B0-9860D8AFE5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0600" y="1290960"/>
                <a:ext cx="7718400" cy="54493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0032228-BC33-4858-94C7-2ADB1451E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3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771"/>
    </mc:Choice>
    <mc:Fallback>
      <p:transition spd="slow" advTm="425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sz="3600" dirty="0"/>
              <a:t>The Past and Future of Social Security Funding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1997839"/>
            <a:ext cx="7315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Is it a "good deal?“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It depends on when the person retires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Good for those in past, less so for those in future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What determines is SS is good deal?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Start up effect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Demographics</a:t>
            </a:r>
          </a:p>
          <a:p>
            <a:pPr marL="1257300" lvl="2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Longevity</a:t>
            </a:r>
          </a:p>
          <a:p>
            <a:pPr marL="1257300" lvl="2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Differing age cohort sized</a:t>
            </a:r>
          </a:p>
          <a:p>
            <a:pPr marL="1257300" lvl="2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Immigration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Tax rates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Workforce participation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Economic growth rates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44E103-F231-4341-A5CD-26C88333DAD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51840" y="3611520"/>
              <a:ext cx="42840" cy="204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44E103-F231-4341-A5CD-26C88333DA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2480" y="3602160"/>
                <a:ext cx="61560" cy="223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8ADF3E7-C7F7-49D7-A0A9-576DAB0A2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5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578"/>
    </mc:Choice>
    <mc:Fallback>
      <p:transition spd="slow" advTm="659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7047</TotalTime>
  <Words>682</Words>
  <Application>Microsoft Office PowerPoint</Application>
  <PresentationFormat>On-screen Show (4:3)</PresentationFormat>
  <Paragraphs>370</Paragraphs>
  <Slides>11</Slides>
  <Notes>1</Notes>
  <HiddenSlides>0</HiddenSlides>
  <MMClips>11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CG Times</vt:lpstr>
      <vt:lpstr>Times New Roman</vt:lpstr>
      <vt:lpstr>Default Design</vt:lpstr>
      <vt:lpstr>Bitmap Image</vt:lpstr>
      <vt:lpstr>ECON 411 Public Sector Economics PowerPoint Material 2020</vt:lpstr>
      <vt:lpstr>Overview of How Social Security Works</vt:lpstr>
      <vt:lpstr>History of Social Security Tax Rates</vt:lpstr>
      <vt:lpstr>PowerPoint Presentation</vt:lpstr>
      <vt:lpstr>PowerPoint Presentation</vt:lpstr>
      <vt:lpstr>The Past and Future of Social Security Funding</vt:lpstr>
      <vt:lpstr>Social Security—Start up impact</vt:lpstr>
      <vt:lpstr>Social Security Examples--Continued</vt:lpstr>
      <vt:lpstr>The Past and Future of Social Security Funding</vt:lpstr>
      <vt:lpstr>Problems and Options in 21st Century--Today</vt:lpstr>
      <vt:lpstr>Other Issues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jgiertz</dc:creator>
  <cp:lastModifiedBy>Donna Giertz</cp:lastModifiedBy>
  <cp:revision>259</cp:revision>
  <dcterms:created xsi:type="dcterms:W3CDTF">2005-08-19T18:16:30Z</dcterms:created>
  <dcterms:modified xsi:type="dcterms:W3CDTF">2020-04-08T02:58:15Z</dcterms:modified>
</cp:coreProperties>
</file>