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62" r:id="rId3"/>
    <p:sldId id="260" r:id="rId4"/>
    <p:sldId id="261" r:id="rId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0" autoAdjust="0"/>
    <p:restoredTop sz="95753" autoAdjust="0"/>
  </p:normalViewPr>
  <p:slideViewPr>
    <p:cSldViewPr>
      <p:cViewPr varScale="1">
        <p:scale>
          <a:sx n="86" d="100"/>
          <a:sy n="86" d="100"/>
        </p:scale>
        <p:origin x="117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90330" y="4648200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Online Lecture 6 —April 6,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186BD1-342A-4E2F-B48F-7F796A94D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93"/>
    </mc:Choice>
    <mc:Fallback>
      <p:transition spd="slow" advTm="2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" panose="020B0604020202020204" pitchFamily="34" charset="0"/>
              </a:rPr>
              <a:t>Why is health care different?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</a:rPr>
              <a:t>Principal-agent problems–information and access to treatment options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Examples-real estate agents, travel agents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Health care applications</a:t>
            </a:r>
          </a:p>
          <a:p>
            <a:pPr lvl="2"/>
            <a:r>
              <a:rPr lang="en-US" sz="2000" dirty="0">
                <a:latin typeface="Arial" panose="020B0604020202020204" pitchFamily="34" charset="0"/>
              </a:rPr>
              <a:t>Incentives in indemnity (fee-for-service) </a:t>
            </a:r>
          </a:p>
          <a:p>
            <a:pPr lvl="2"/>
            <a:r>
              <a:rPr lang="en-US" sz="2000" dirty="0">
                <a:latin typeface="Arial" panose="020B0604020202020204" pitchFamily="34" charset="0"/>
              </a:rPr>
              <a:t>HMO plans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628D82-B238-47DD-A2BA-89661E915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2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114"/>
    </mc:Choice>
    <mc:Fallback>
      <p:transition spd="slow" advTm="114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5715000"/>
          </a:xfrm>
        </p:spPr>
        <p:txBody>
          <a:bodyPr/>
          <a:lstStyle/>
          <a:p>
            <a:pPr lvl="0"/>
            <a:r>
              <a:rPr lang="en-US" sz="2800" dirty="0">
                <a:latin typeface="Arial" panose="020B0604020202020204" pitchFamily="34" charset="0"/>
              </a:rPr>
              <a:t>Rapid technical advance</a:t>
            </a:r>
          </a:p>
          <a:p>
            <a:pPr lvl="0"/>
            <a:r>
              <a:rPr lang="en-US" sz="2800" dirty="0">
                <a:latin typeface="Arial" panose="020B0604020202020204" pitchFamily="34" charset="0"/>
              </a:rPr>
              <a:t>Presumption that everyone should have </a:t>
            </a:r>
            <a:r>
              <a:rPr lang="en-US" sz="2800" dirty="0"/>
              <a:t>care–full access to highest quality treatments</a:t>
            </a:r>
          </a:p>
          <a:p>
            <a:pPr lvl="1"/>
            <a:r>
              <a:rPr lang="en-US" sz="2400" dirty="0"/>
              <a:t>Pay or Play"—Individual mandate, firms—50 employees</a:t>
            </a:r>
          </a:p>
          <a:p>
            <a:pPr lvl="1"/>
            <a:r>
              <a:rPr lang="en-US" sz="2400" dirty="0"/>
              <a:t>Preexisting conditions</a:t>
            </a:r>
          </a:p>
          <a:p>
            <a:r>
              <a:rPr lang="en-US" sz="2800" dirty="0"/>
              <a:t>Miscellaneous</a:t>
            </a:r>
          </a:p>
          <a:p>
            <a:pPr lvl="1"/>
            <a:r>
              <a:rPr lang="en-US" sz="2000" dirty="0"/>
              <a:t>Coinsurance</a:t>
            </a:r>
          </a:p>
          <a:p>
            <a:pPr lvl="1"/>
            <a:r>
              <a:rPr lang="en-US" sz="2000" dirty="0"/>
              <a:t>Rationing</a:t>
            </a:r>
          </a:p>
          <a:p>
            <a:pPr lvl="1"/>
            <a:r>
              <a:rPr lang="en-US" sz="2000" dirty="0"/>
              <a:t>Cost containment</a:t>
            </a:r>
          </a:p>
          <a:p>
            <a:pPr lvl="1"/>
            <a:r>
              <a:rPr lang="en-US" sz="2000" dirty="0"/>
              <a:t>Preferred provider</a:t>
            </a:r>
          </a:p>
          <a:p>
            <a:pPr lvl="1"/>
            <a:r>
              <a:rPr lang="en-US" sz="2000" dirty="0"/>
              <a:t>HMO</a:t>
            </a:r>
          </a:p>
          <a:p>
            <a:pPr lvl="1"/>
            <a:r>
              <a:rPr lang="en-US" sz="2000" dirty="0"/>
              <a:t>Single payer</a:t>
            </a:r>
          </a:p>
          <a:p>
            <a:pPr lvl="1"/>
            <a:r>
              <a:rPr lang="en-US" sz="2000" dirty="0"/>
              <a:t>Affordable Care Act  (Obama Care)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685800" y="152400"/>
            <a:ext cx="8613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Why is health care different? (continued)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73F162-7799-4ABE-B51E-F3085ADE2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561"/>
    </mc:Choice>
    <mc:Fallback>
      <p:transition spd="slow" advTm="104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and Unemployment Compensation--Comments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Externality</a:t>
            </a:r>
          </a:p>
          <a:p>
            <a:pPr lvl="1"/>
            <a:r>
              <a:rPr lang="en-US" dirty="0"/>
              <a:t>Redistribution</a:t>
            </a:r>
          </a:p>
          <a:p>
            <a:pPr lvl="1"/>
            <a:endParaRPr lang="en-US" dirty="0"/>
          </a:p>
          <a:p>
            <a:r>
              <a:rPr lang="en-US" dirty="0"/>
              <a:t>Unemployment insurance</a:t>
            </a:r>
          </a:p>
          <a:p>
            <a:pPr lvl="1"/>
            <a:r>
              <a:rPr lang="en-US" dirty="0"/>
              <a:t>Insurance motive</a:t>
            </a:r>
          </a:p>
          <a:p>
            <a:pPr lvl="1"/>
            <a:r>
              <a:rPr lang="en-US" dirty="0"/>
              <a:t>Fiscal tool</a:t>
            </a:r>
          </a:p>
          <a:p>
            <a:pPr lvl="1"/>
            <a:r>
              <a:rPr lang="en-US" dirty="0"/>
              <a:t>Current situation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CAA734-3956-47AA-83B0-3457E164B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107"/>
    </mc:Choice>
    <mc:Fallback>
      <p:transition spd="slow" advTm="51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6837</TotalTime>
  <Words>134</Words>
  <Application>Microsoft Office PowerPoint</Application>
  <PresentationFormat>On-screen Show (4:3)</PresentationFormat>
  <Paragraphs>34</Paragraphs>
  <Slides>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Default Design</vt:lpstr>
      <vt:lpstr>ECON 411 Public Sector Economics PowerPoint Material 2020</vt:lpstr>
      <vt:lpstr>Why is health care different?</vt:lpstr>
      <vt:lpstr>PowerPoint Presentation</vt:lpstr>
      <vt:lpstr>Education and Unemployment Compensation--Comments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Donna Giertz</cp:lastModifiedBy>
  <cp:revision>231</cp:revision>
  <dcterms:created xsi:type="dcterms:W3CDTF">2005-08-19T18:16:30Z</dcterms:created>
  <dcterms:modified xsi:type="dcterms:W3CDTF">2020-04-06T06:43:21Z</dcterms:modified>
</cp:coreProperties>
</file>