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Action1.xml" ContentType="application/vnd.ms-office.inkAction+xml"/>
  <Override PartName="/ppt/ink/ink2.xml" ContentType="application/inkml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8" r:id="rId2"/>
    <p:sldId id="399" r:id="rId3"/>
    <p:sldId id="411" r:id="rId4"/>
    <p:sldId id="400" r:id="rId5"/>
    <p:sldId id="401" r:id="rId6"/>
    <p:sldId id="402" r:id="rId7"/>
    <p:sldId id="41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365" r:id="rId17"/>
    <p:sldId id="3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Giertz" initials="DG" lastIdx="3" clrIdx="0">
    <p:extLst>
      <p:ext uri="{19B8F6BF-5375-455C-9EA6-DF929625EA0E}">
        <p15:presenceInfo xmlns:p15="http://schemas.microsoft.com/office/powerpoint/2012/main" userId="b6275e4066d5ac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Corporate Profits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65-4219-BCF0-D5D97E2E74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65-4219-BCF0-D5D97E2E74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65-4219-BCF0-D5D97E2E74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65-4219-BCF0-D5D97E2E7471}"/>
              </c:ext>
            </c:extLst>
          </c:dPt>
          <c:cat>
            <c:strRef>
              <c:f>Sheet1!$A$2:$A$5</c:f>
              <c:strCache>
                <c:ptCount val="3"/>
                <c:pt idx="0">
                  <c:v>Dividends</c:v>
                </c:pt>
                <c:pt idx="1">
                  <c:v>Retained Earning</c:v>
                </c:pt>
                <c:pt idx="2">
                  <c:v>Corprate Taxes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CA-4DB2-A190-21D3DB630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20:21:46.25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0T01:06:19.45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33849 18 0,'0'0'2,"0"35"8,0-17 7,0-36 33,0 0-33,0-17-1</inkml:trace>
  <inkml:trace contextRef="#ctx0" brushRef="#br0" timeOffset="5064">33849 0 0</inkml:trace>
  <inkml:trace contextRef="#ctx0" brushRef="#br0" timeOffset="5239">33849 0 0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0T01:06:29.38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33849 1023 0,'0'-18'21,"0"1"-4</inkml:trace>
  <inkml:trace contextRef="#ctx0" brushRef="#br0" timeOffset="1138">33038 1023 0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0T01:06:18.50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4">
        <inkml:traceFormat>
          <inkml:channel name="X" type="integer" max="11021" units="cm"/>
          <inkml:channel name="Y" type="integer" max="6157" units="cm"/>
          <inkml:channel name="T" type="integer" max="2.14748E9" units="dev"/>
        </inkml:traceFormat>
        <inkml:channelProperties>
          <inkml:channelProperty channel="X" name="resolution" value="231.04822" units="1/cm"/>
          <inkml:channelProperty channel="Y" name="resolution" value="230.16823" units="1/cm"/>
          <inkml:channelProperty channel="T" name="resolution" value="1" units="1/dev"/>
        </inkml:channelProperties>
      </inkml:inkSource>
      <inkml:timestamp xml:id="ts1" timeString="2020-04-20T01:06:18.501"/>
    </inkml:context>
  </inkml:definitions>
  <iact:action type="add" startTime="116393">
    <iact:property name="dataType"/>
    <iact:actionData xml:id="d0">
      <inkml:trace xmlns:inkml="http://www.w3.org/2003/InkML" xml:id="stk0" contextRef="#ctx0" brushRef="#br0">11305 5075 0,'24'0'123,"23"0"-94,-24 0-22,48 0 2,94 0 9,95 0-3,-118 71 2,-24-47 1,-142-24 189,0 0-203,1 0 18,-48-24 8,24 24-12,0 0-1,-1 0 0</inkml:trace>
    </iact:actionData>
  </iact:action>
  <iact:action type="add" startTime="118384">
    <iact:property name="dataType"/>
    <iact:actionData xml:id="d1">
      <inkml:trace xmlns:inkml="http://www.w3.org/2003/InkML" xml:id="stk1" contextRef="#ctx0" brushRef="#br0">4107 4886 0,'23'0'84,"25"0"-74,-25 0 4,1 0-11,23 0 11,47 0 6,-46 0-4,-25 0-2,1 0 37,23 24-45</inkml:trace>
    </iact:actionData>
  </iact:action>
  <iact:action type="add" startTime="280788">
    <iact:property name="dataType"/>
    <iact:actionData xml:id="d2">
      <inkml:trace xmlns:inkml="http://www.w3.org/2003/InkML" xml:id="stk2" contextRef="#ctx0" brushRef="#br0">21760 4036 0,'0'-47'22,"47"47"3,0 0-1,1-47-7,70 0-1,0-24-13,47 0 13,-142 48 1,48 23-1,-47-24 0,-1 24 151,-23 47-136,-47 0-12,-24-23-4,1 23-13,46-47 15,0 0-2,1 0 1,-48 0 18,0 0-18,48 0-13,-1 0 13,-23-23 1,23-1-1,1 0 1,-1 1 84,0-1-87,-23 1 2,24-1-13,46 24 172,1 0-170,-1 0 110,1 0-97,-24 24 1,0 23-4,0-24-12,0 1 13,0 0 2</inkml:trace>
    </iact:actionData>
  </iact:action>
  <iact:action type="add" startTime="910762">
    <iact:property name="dataType"/>
    <iact:actionData xml:id="d3">
      <inkml:trace xmlns:inkml="http://www.w3.org/2003/InkML" xml:id="stk3" contextRef="#ctx0" brushRef="#br0">3588 10410 0,'0'24'51,"23"-24"-3,1 0-16,-1 0-17,1 0 20,23 0-9,-23 0-2,-1 0-7,25 0 0,-25 0 13,1 0-14,-1 0 4,1 0 12,0 0 52,23 0-40,-24 0-40,1 0 32,23 23-21,-23-23 30,-1 0-5,1 0-25,23 24 2,-23-24 1,-1 0 80,1 0-81,0 0-14,23 0 125,-24 0-21,1 0-50,0 0 15,-1 0 14,1 0 60,-1 0-67,1 0-57,0 0-7</inkml:trace>
    </iact:actionData>
  </iact:action>
  <iact:action type="add" startTime="1.20028E6">
    <iact:property name="dataType"/>
    <iact:actionData xml:id="d4">
      <inkml:trace xmlns:inkml="http://www.w3.org/2003/InkML" xml:id="stk4" contextRef="#ctx1" brushRef="#br0">3865 11194 0,'0'0'7,"0"0"-6,12-187 6,-12 187 3,8-25-1,-8 25 0,0-24 2,0 24-5,0 0 6,4-25-4,-4 25 2,0 0-3,21-8 3,-21 8 3,21 0-9,-21 0 9,24 0-9,-24 0 11,0 0-12,17-9 6,-17 9 0,8 17 0,-8-17 11,0 0-18,0 0 3,-8 29 4,-5-13 6,-7 5-12,7-9 12,13-12-12,-20 13 9,3-5 5,-7-4-14,-1 0 13,5 1-14,-5-10 11,4 1-10,21 4 10,0 0-10</inkml:trace>
    </iact:actionData>
  </iact:action>
  <iact:action type="add" startTime="1.20069E6">
    <iact:property name="dataType"/>
    <iact:actionData xml:id="d5">
      <inkml:trace xmlns:inkml="http://www.w3.org/2003/InkML" xml:id="stk5" contextRef="#ctx1" brushRef="#br0">3663 10804 0,'0'0'1,"0"0"-1,0 0 0,0 0 0,0 0 1,0 0-1,0 0 12,0 0-8,124-49 5,-104 49 3,5 0-6,4 0 5,-5 4-4,-3 4 2,8 0 1,-29-8-1,24 9-1,-24-9 1,0 0 0</inkml:trace>
    </iact:actionData>
  </iact:action>
  <iact:action type="add" startTime="1.20087E6">
    <iact:property name="dataType"/>
    <iact:actionData xml:id="d6">
      <inkml:trace xmlns:inkml="http://www.w3.org/2003/InkML" xml:id="stk6" contextRef="#ctx1" brushRef="#br0">3935 11156 0,'0'0'7,"0"0"-7,0 0 0,0 0 1,0 0 8,0 0-3,0 0 3,0 0-1,-194-12 2,194 12-1,-16-4-1,16 4 1,-12-21 0,8-4 1,8-8-1,8 0 3,-4-4-5,42-129 1,-38 150 8,-4-1-14,9 5 14,-1-1-14,5 5 11,-21 8 4,20-8-15,1 3 14,-1 5-14,-3 5 12,-17-5-12,0 0 12</inkml:trace>
    </iact:actionData>
  </iact:action>
  <iact:action type="add" startTime="1.20115E6">
    <iact:property name="dataType"/>
    <iact:actionData xml:id="d7">
      <inkml:trace xmlns:inkml="http://www.w3.org/2003/InkML" xml:id="stk7" contextRef="#ctx1" brushRef="#br0">3996 11132 0,'0'0'16,"0"0"-16,0 0 11,0 0-4,0 0 2,0 0 0,0 0 0,0 0 0,0 0-1,0 0 1,-185-25 1,185 25-2,-16-13 2,12-3-1,4-13 2,4 0-4,25-145 3,-13 149 4,5-4-11,3 0 12,-3 4-12,8 4 9,-1 5 5,-28 16-15,29-8 15,-4 8-16,4 8 13,4 8-12,-9 9 12,58 166-12,-77-171 14,-5-20-14,-9 42 12,1-13-10,4-8 8,-4 3 6,-5-3-16,1-4 12,-4 3-12,-5-7 13,-4-9-13,1-8 13,-124-67-13,135 55 11,1-1-9,8-3 9,4 20-9,-4-25 6,8-8-1,21-125 2,-9 138 6,9 3-15,-1 0 14,-3 5-14,-21 12 10,33-21-8,-8 34 9,3 7 5,75 134-16,-86-125 11,-17-29-11,0 0 2</inkml:trace>
    </iact:actionData>
  </iact:action>
  <iact:action type="add" startTime="10887">
    <iact:property name="dataType"/>
    <iact:actionData xml:id="d8">
      <inkml:trace xmlns:inkml="http://www.w3.org/2003/InkML" xml:id="stk8" contextRef="#ctx0" brushRef="#br0">33849 1023 0,'0'-18'21,"0"1"-4</inkml:trace>
    </iact:actionData>
  </iact:action>
  <iact:action type="add" startTime="12025">
    <iact:property name="dataType"/>
    <iact:actionData xml:id="d9">
      <inkml:trace xmlns:inkml="http://www.w3.org/2003/InkML" xml:id="stk9" contextRef="#ctx0" brushRef="#br0">33038 1023 0</inkml:trace>
    </iact:actionData>
  </iact:action>
  <iact:action type="add" startTime="954">
    <iact:property name="dataType"/>
    <iact:actionData xml:id="d10">
      <inkml:trace xmlns:inkml="http://www.w3.org/2003/InkML" xml:id="stk10" contextRef="#ctx0" brushRef="#br0">33849 18 0,'0'0'2,"0"35"8,0-17 7,0-36 33,0 0-33,0-17-1</inkml:trace>
    </iact:actionData>
  </iact:action>
  <iact:action type="add" startTime="6018">
    <iact:property name="dataType"/>
    <iact:actionData xml:id="d11">
      <inkml:trace xmlns:inkml="http://www.w3.org/2003/InkML" xml:id="stk11" contextRef="#ctx0" brushRef="#br0">33849 0 0</inkml:trace>
    </iact:actionData>
  </iact:action>
  <iact:action type="add" startTime="6193">
    <iact:property name="dataType"/>
    <iact:actionData xml:id="d12">
      <inkml:trace xmlns:inkml="http://www.w3.org/2003/InkML" xml:id="stk12" contextRef="#ctx0" brushRef="#br0">33849 0 0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0T14:21:54.04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97461">
    <iact:property name="dataType"/>
    <iact:actionData xml:id="d0">
      <inkml:trace xmlns:inkml="http://www.w3.org/2003/InkML" xml:id="stk0" contextRef="#ctx0" brushRef="#br0">3092 8262 0,'-24'0'282,"-70"0"-264,0 0-1,-1-47-15,-23 23 11,95 24 4,-119-24 1,95 1-3,23-1 2,1 1 3,-25 23-6,25-24 5,-1-23-3,24 23 11,-23-23 10,-1 23-34,0 1 28,24-1-14,0-47 1,0 1-1,0-1-1,0 0 0,0 24 1,0-48-1,0 24 4,0 48-7,0-24 2,0 23 5,0 0-3,0 1-1,24 23 17,23 0-1,-23 0-15,47 0-14,23 0 12,0 0 2,24 0 3,-47-24-6,-47 24 2,-1 0 1,1 0-2,0 0 3,23 0 0,47 0-3,1 0 2,-48 0 0,0 0-2,24 0 2,-48 0 0,25 0 41,-25 0-30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4-20T14:21:54.04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74932">
    <iact:property name="dataType"/>
    <iact:actionData xml:id="d0">
      <inkml:trace xmlns:inkml="http://www.w3.org/2003/InkML" xml:id="stk0" contextRef="#ctx0" brushRef="#br0">5641 4957 0,'-24'0'33,"-23"0"-21,23 0 18,1 0 4,-1 0-15,-23 0-3,23 0-1,-23 71 2,-24-24-1,48 48 1,-24-48-1,23 0 1,-23 0 0,0 48 0,-142 70-1,142-24 1,-119 143-1,143-143 2,-24-23-2,-1-23 1,25-1-1,-1 1 1,24-1-1,-47 24 1,47 0 1,0 24-3,-24-1 2,1-23 0,-48 142-1,47-118 1,1 70 0,23-70 0,0 23-1,0 0 1,0 1-1,0-1 1,0 24 0,0 23-1,23-23 2,1-24 1,0-70-18,-1 46 11,48 48 5,-24-47 0,-23-1 0,-1-46-1,25 94 1,46 23-1,-70-23 1,46 23 0,-22 24-1,22-47 1,-22-23 1,-25-25-16,72 95 11,-25-47 5,-22-118 0,-25 0-4,1-24 20,-1 0-18,1-23-13,47 47 12,-24-24 5,-47-24-8,24 25 5,-1-25 0,1 1-1,-1 23 2,1-23-2,0 23 0,-1-24 2,1 1-2,-1 23 0,-23-23 1,24-24 0,23 47-1,0 0 1,24 24 0,-24-24-15,24 48 12,24-24 3,-72-48 0,-23 1-1,71 23 3,0 24-3,-48-48 2,48 1-2,-24 23 15,-47-23-28,48 23 11,-25-47 3,48 71-1,-24-24 1,-23-23 0,23-1 0,24 25-1,-47-25 1,46 48 0,-46-47 16,0-24 94</inkml:trace>
    </iact:actionData>
  </iact:action>
  <iact:action type="add" startTime="79324">
    <iact:property name="dataType"/>
    <iact:actionData xml:id="d1">
      <inkml:trace xmlns:inkml="http://www.w3.org/2003/InkML" xml:id="stk1" contextRef="#ctx0" brushRef="#br0">9913 6987 0,'23'-23'305,"-23"-1"-290,24 0 0,-1-23 1</inkml:trace>
    </iact:actionData>
  </iact:action>
  <iact:action type="add" startTime="181358">
    <iact:property name="dataType"/>
    <iact:actionData xml:id="d2">
      <inkml:trace xmlns:inkml="http://www.w3.org/2003/InkML" xml:id="stk2" contextRef="#ctx0" brushRef="#br0">11022 15674 0,'-47'0'257,"-1"0"-242,25 0 0,-1 0-3,1 0 5,-1-23 165,-23-25-173,23 25 5,1-1 14,-1-47-11,-47 0 0,24 24 0,-24-24-15,-47-23 15,24 23-3,47 24 4,-1 0-1,25 0 0,-1 23 0,24-23-1,-23 47-1,23-47 1,-48-1 1,48 1 1,-23 0-2,23 0 0,-24 0 1,24-24-1,0 23 1,0-22 0,0-25-1,-94-46 1,94 93 0,0-46-1,23 23 1,25 24 0,93 0-1,-46 0 2,-1 23-2,-47 24 0,-23 0 1,-1 0 0,95 0 1,-47 0 14,-24 24-12,24 23-7,47 24 4,-23 23 0,-1-23-15,24-24 14,-24-23 1,-94-1-1,48 1 1,-1-1 2,-47 1-7,23 0 5,1-1 0,0 24-15,23 24 12,0-24 3,24 24 0,-24 0-1,-23-71 1,-24 71 0,0-47-1,23 46 1,-23-46 0,0 23-1,0 0 1,-47 24 2,23 24-5,1-25 3,-24 1 0,47 47-1,-24-71 1,24 1 0,-71 23-16</inkml:trace>
    </iact:actionData>
  </iact:action>
  <iact:action type="add" startTime="184125">
    <iact:property name="dataType"/>
    <iact:actionData xml:id="d3">
      <inkml:trace xmlns:inkml="http://www.w3.org/2003/InkML" xml:id="stk3" contextRef="#ctx0" brushRef="#br0">18220 15462 0,'0'0'2,"-24"0"60,1 0-44,-24 0-1,-1-48-12,25 25 23,-24 23-11,47-24-14,0-23 11,-71 0 2,24-48 1,-24 25 2,24-25-5,-24 24 3,47-23 0,-23 47 20,47 0 9,0 23-43,0 0 11,-24-23 2,24-24 2,-23 24-2,23 0 3,0 23 1,0 1-9,0-25 5,0 25 1,0-1 0,0 1-16,0-25 14,118 1 2,-47 24-15,47-1 13,47-23-13,24 47 13,-95-24 1,-70 24 2,23 0-1,0 0 40,0 0-48,48 0-5,46 95 10,72-48 2,-166-47-1,24 47 2,-48-23-15,1-24 14,23 0 0,0 23 0,48-23 0,141 71 1,-95-24 0,-23 24-1,-71-47 1,-23-24 0,-24 47 1,0-23-3,0 46 2,0-46 15,-47 212-25,-71-142 6,0 95 5,0-94-3,23 23 2,-70-24-1,24 24 2,46-71-2,-46 1 0,117-48 46,0 0-47,1 0-9</inkml:trace>
    </iact:actionData>
  </iact:action>
  <iact:action type="add" startTime="186581">
    <iact:property name="dataType"/>
    <iact:actionData xml:id="d4">
      <inkml:trace xmlns:inkml="http://www.w3.org/2003/InkML" xml:id="stk4" contextRef="#ctx0" brushRef="#br0">25772 15414 0,'-47'0'26,"0"24"-23,23 0 13,-47-24 1,48 23-1,-72-23 73,24 0-80,24 0 8,0 0 0,0 0-1,23-47 18,1 47-18,-1-24-14,0 1 15,-23-24 0,0 23 0,23 0-3,-70-23 3,70 24 0,-46-48-1,46 47 6,0-94-11,1 47 8,23 1 1,0 46-9,0-70 6,0 46 2,0 25-5,0-48 4,23-24 0,1 48-4,23-24 3,-23 24 0,70-47-1,-70 94 1,47-47 0,-24 23-1,24 24 1,-24-24 2,-24 24-2,1 0-2,70-47 1,-46 47 0,-25 0 18,24-23-12,1 23-6,22 0-2,25 0 2,-48 0-1,71 0 1,24 0-13,46 0 11,-93 0 3,-1 0 0,-23 0-1,-47 0 1,-1 0 0,24 0-1,-23 0 2,23 0 145,0 0-144,-23 23-16,47 1 13,0 70 1,-48-94-1,-23 24-1,48 23 2,-48 24 2,23-48-5,1 72 3,-1-48-1,-23 0 1,24 24 0,-24-47 5,0 70-11,0-23 6,0-24-1,0 0 1,0-23-15,0 47 13,-47 0 1,47-1 1,-47-22 2,47-1-3,-24 0 1,0-47 1,1 0-5,-25 24 4,-46-24 0,0 47-1,-24-47 1,94 0-15,-70 0 13,46 0 1,-46 0 1,-71 0 0,-71 0-1,71 0 1,23 0 0,95 0-1,23 0 1,-23 23 78,23-23-39,1 0-40,-1 24 0,24 0 1,-23-24 20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1021" units="cm"/>
          <inkml:channel name="Y" type="integer" max="6157" units="cm"/>
          <inkml:channel name="T" type="integer" max="2.14748E9" units="dev"/>
        </inkml:traceFormat>
        <inkml:channelProperties>
          <inkml:channelProperty channel="X" name="resolution" value="231.04822" units="1/cm"/>
          <inkml:channelProperty channel="Y" name="resolution" value="230.16823" units="1/cm"/>
          <inkml:channelProperty channel="T" name="resolution" value="1" units="1/dev"/>
        </inkml:channelProperties>
      </inkml:inkSource>
      <inkml:timestamp xml:id="ts0" timeString="2020-04-20T15:15:55.500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2486">
    <iact:property name="dataType"/>
    <iact:actionData xml:id="d0">
      <inkml:trace xmlns:inkml="http://www.w3.org/2003/InkML" xml:id="stk0" contextRef="#ctx0" brushRef="#br0">9740 17094 0,'0'0'9,"0"0"-4,0 0 4,0 0 2,0 0-4,0 0 3,0 0-2,0 0 2,0 0-3,0 0 4,0 0-4,0 0 4,0 0-4,206 162 4,-190-146 1,5 9 5,-1 0-14,-3-9 11,11 1-11,5 0 10,181 78-10,-177-87 10,132 29-10,-149-37 12,-20 0-12,37 9 9,189 28-7,-53-16 7,-144-17 6,8 0-15,168 25 10,-7-8-10,-165-13 11,131 50-11,-131-54 12,201 46-13,-61-38 10,-144 1-8,176 32 9,-7-16 5,-161-25-15,152 46-2,-29-25 12,17 4 3,-144-29-13,136 20 11,16 5-11,-17-25 10,-168 0-10,29 0 9,156 17-7,-8-9 9,-17 17-10,-131-29 24,152 8-25,-144-4-3,193-17 4,-74 38 8,-119-25 3,173 0-12,-21-4 9,-156 3-7,164 5 9,-12-24-11,-148 19 10,165 1 2,-38 25-12,-127-21 13,181 4-13,-181-4 11,156 4-12,-193-4 10,161-4-8,-124 4 11,164-8-12,-164 8 9,165 4-7,-21-12 6,-149 8 8,158-4-16,-157-1 10,205-3-11,-82 8 13,-127 0-12,152-4 11,-21-8-11,-127 7 9,127 34-8,-131-29 12,144 13-13,-136-17 10,148-9-9,-152 13 7,131 21 5,-164-21-13,29 0 12,156-17-12,-152 17 10,136 17-10,-137-17 10,-3 4-8,8-4 8,161 21-10,-170-25 10,9 4 4,144 16-14,-152-12 11,0-4-11,176 21 10,-172-25-10,156 0 9,-156 4-8,-4-4 11,156 12-11,-24-16 7,-129 4-6,153 4 6,-185 0 8,21-5-16,12 1 11,156 29-12,-156-25 12,135-8-11,-135 4 11,-4-5-11,8 1 9,177-4-8,-181 3 9,152-11-9,-152 16 10,4-1-9,131-3 6,-139 0 5,4-5-13,119-28 13,-123 37-13,-4 4 13,7 0-14,145 25 10,-152-34-9,-25 9 12,29-12-12,4-5 8,-1 1 5,1 8-13,0 3 14,0 5-14,-4-4 16,4 8-16,0-4-3,0-4 13,0 4-10,-1 0 10,1-4 1,-4-4-11,4 0 11,0-1-11,-4 5 9,-5 0-9,-24 4 10,33-4-8,-16 0 6,-1 0 5,-16 4-13,0 0 3,29-4 4,-29 4 5,25-5-11,-25 5 8,20 0-8,-20 0 7,21 0-4,-21 0 4,20 0-4,-20 0 3,0 0-2,0 0 2,17-8-2,-17 8 1,0 0 0,0 0 1,16-4-2,-16 4 1,0 0 1,0 0-2,0 0 3,0 0-4,0 0 2,17 17 0,-17-17 1,0 0-2,0 0 1</inkml:trace>
    </iact:actionData>
  </iact:action>
  <iact:action type="add" startTime="33401">
    <iact:property name="dataType"/>
    <iact:actionData xml:id="d1">
      <inkml:trace xmlns:inkml="http://www.w3.org/2003/InkML" xml:id="stk1" contextRef="#ctx0" brushRef="#br0">23830 17086 0,'0'0'6,"0"0"-3,0 0 4,0 0 2,0 0 1,0 0-2,0 0 3,0 0-4,0 0 4,0 0-4,0 0 3,0 0-2,0 0 2,0 0-2,0 0 1,-189 79 0,169-75 1,-9 4 3,0-8-8,0 8 5,0 1 5,1-1-11,3 0 10,-127 50-11,131-50 16,-135 42-16,135-46 10,-3 0-11,-5 5 12,0-9-11,-115 37 12,144-37-12,0 0 10,-28-4-9,28 4 7,-25 0-5,25 0 4,-17-13-3,17 13 4,0 0-4,0 0 2,0 0 0,0 0 0,0 0 1,-12-12-2,12 12 3,0 0-4,0 0 4,0 0-4,0 0 3,0 0-2,0 0 2,4-17-2,-4 17 1,0 0 0,0 0 0,0 0 3,17-8-6,-17 8 4,12-12-2,0-1 4,1-7 2,3-5-11,5 0 17,3 0-17,5-4 12,0-4-12,-29 33 11,0 0-12</inkml:trace>
    </iact:actionData>
  </iact:action>
  <iact:action type="add" startTime="34376">
    <iact:property name="dataType"/>
    <iact:actionData xml:id="d2">
      <inkml:trace xmlns:inkml="http://www.w3.org/2003/InkML" xml:id="stk2" contextRef="#ctx0" brushRef="#br0">23024 17401 0,'0'0'8,"0"0"-1,0 0 4,0 0-4</inkml:trace>
    </iact:actionData>
  </iact:action>
  <iact:action type="add" startTime="35809">
    <iact:property name="dataType"/>
    <iact:actionData xml:id="d3">
      <inkml:trace xmlns:inkml="http://www.w3.org/2003/InkML" xml:id="stk3" contextRef="#ctx0" brushRef="#br0">23867 17107 0,'0'0'8,"0"0"0,0 0 1,0 0 1,0 0 0,0 0-3,0 0 3,0 0-2,0 0 3,0 0-4,0 0 3,0 0-2,0 0 1,0 0 0,0 0 0,0 0 0,0 0 0,0 0 2,0 0 0,0 0-6,0 0 4,0 0 1,0 0 0,0 0-3,0 0 2</inkml:trace>
    </iact:actionData>
  </iact:action>
  <iact:action type="add" startTime="37860">
    <iact:property name="dataType"/>
    <iact:actionData xml:id="d4">
      <inkml:trace xmlns:inkml="http://www.w3.org/2003/InkML" xml:id="stk4" contextRef="#ctx0" brushRef="#br0">10028 17993 0,'0'0'9,"0"0"-1,0 0 1,0 0 0,0 0 1,0 0-2,0 0 2,0 0-2,0 0 1,0 0 0,0 0 0,0 0 0,0 0 0,0 0 1,0 0-2,0 0 3,0 0-4,234-38 5,-201 43-5,0-5 3,127 12 4,-135-16-10,4 8 8,-29-4 7,37 4-16,136 25-3,-141-29 22,133 4-20,-132-4 12,135 25-12,-135-25 12,128 17-12,-141-17 11,5 0-10,8-4 10,123-1 4,-127 1-15,4 4 12,0 0-12,-1 0 10,1 0-8,-4 4 9,-4-4-9,-5 0 11,-20 0-12,33 0 18,-33 0-17,0 0-3,25 0 14,-25 0-12,20 0 9,-20 0 6,0 0-15,0 0 0,-12-12 8,-4-5 5,-5-3-13,1 7 9,-5 1-7,-131-63 11,156 75-13,-144-107 14,123 94-15,-4 5 12,-139-25-12,139 20 14,-3 1-14,3-9 14,-123-41-14,148 62 27,0 0-26,0 0-3</inkml:trace>
    </iact:actionData>
  </iact:action>
  <iact:action type="add" startTime="38875">
    <iact:property name="dataType"/>
    <iact:actionData xml:id="d5">
      <inkml:trace xmlns:inkml="http://www.w3.org/2003/InkML" xml:id="stk5" contextRef="#ctx0" brushRef="#br0">11833 18109 0,'0'0'7,"0"0"2,0 0 0,0 0 1,0 0-3,0 0 2,0 0 1,0 0-2,0 0 2,0 0-2,0 0 1,0 0-1,0 0 4,-457 339-4,437-322 1,20-17 5,0 0-10</inkml:trace>
    </iact:actionData>
  </iact:action>
  <iact:action type="add" startTime="41349">
    <iact:property name="dataType"/>
    <iact:actionData xml:id="d6">
      <inkml:trace xmlns:inkml="http://www.w3.org/2003/InkML" xml:id="stk6" contextRef="#ctx0" brushRef="#br0">7804 9173 0,'0'0'7,"0"0"2,0 0 0,0 0-1,0 0 3,0 0-4,0 0 2,0 0 2,-185-37-4,185 37 3,-33-21-2,4 9 5,-119-38-1,123 42-8,-131-59 9,135 47-9,-3-1 10,-5-4-10,0-4 7,-119-116 7,128 120-15,-1-4 11,5 0-11,-1 0 10,17 29-10,-86-252 11,45 65-10,45 159 10,33-151-10,0-15 7,16 20-6,-32 145 6,82-170 7,-1 29-15,-73 137 11,148-153-11,-21 62 11,0-25-11,-123 120 9,165-112-8,-165 116 9,4-4-9,139-70 19,-143 82-21,0 1 0,0 7 12,0-3-10,-33 12 11,33-4-11,123 41 7,-135-33 6,-1 9-14,1 3 8,3 1-8,120 144 11,-127-144-11,7 12 10,1 0 3,98 140-14,-102-152 14,-5 12-14,63 137 14,-71-146-13,-4 9 9,0 191-9,-4-195 10,-29 128-9,17 0 7,8-128-6,-41 136 9,45-161-11,-9 25 11,5 4 1,-37 124-13,41-153 10,-74 178-9,62-153 13,-79 149-13,79-153 9,-70 145 5,-25-22-15,-12 10 12,-38-47-12,137-94 11,-136 215-10,-46-34 11,5-99-11,197-95 9,0 0-7,-17 9 7</inkml:trace>
    </iact:actionData>
  </iact:action>
  <iact:action type="add" startTime="42795">
    <iact:property name="dataType"/>
    <iact:actionData xml:id="d7">
      <inkml:trace xmlns:inkml="http://www.w3.org/2003/InkML" xml:id="stk7" contextRef="#ctx0" brushRef="#br0">25742 9148 0,'0'0'7,"0"0"1,0 0 1,0 0 0,0 0-1,0 0 1,0 0 1,0 0-2,0 0 3,0 0-4,0 0 2,0 0 0,0 0 0,0 0 0,0 0 0,-210 29 1,210-29-2,-24-12 3,7 3-4,17 9 3,-29-8-1,5 4 1,-5-8 4,-164-26-11,168 26 9,25 12 4,-148-70-12,128 57 11,-1-24-12,0 0 10,-77-146-10,85 163 9,-3-1-7,0-8 9,-1 0-10,5-4 9,-54-137-10,25-25 9,41 171 6,-4-5-16,0-4 13,16-129-13,-8 133 11,29-145-10,-25 141 13,83-174-14,-75 174 10,120-203-7,-136 236 7,33-37-8,164-158 10,-12 71 2,-12 45-13,-13-8 3,-123 71 7,165-117-10,-17 112 10,8 5-9,-16-22 10,12 67 2,-152-12-14,168 12 10,1 70-8,-173-99 8,189 100-9,-50-5 11,-143-78-10,140 128 9,-140-121 2,119 167-12,-148-191 12,78 174-13,-58-17 12,-7-132-11,20 165 10,-62 34-9,25-199 8,-87 198 5,-3-45-15,77-153 12,-127 215-11,-8-107 10,-16 0-10,24-55 12,-13 38-12,14-66 11,143-50-11,-284 41 9,54 25-7,20-12 8,8-112 2,202 58-12,0 0 1,0 0 6,-16-8 0</inkml:trace>
    </iact:actionData>
  </iact:action>
  <iact:action type="add" startTime="52809">
    <iact:property name="dataType"/>
    <iact:actionData xml:id="d8">
      <inkml:trace xmlns:inkml="http://www.w3.org/2003/InkML" xml:id="stk8" contextRef="#ctx0" brushRef="#br1">9707 7500 0,'0'0'7,"0"0"2,0 0 0,0 0 2,0 0-2,0 0-2,0 0 3,0 0-2,0 0 3,0 0-4,0 0 7,0 0-10,0 0 5,0 0 0,0 0 0,0 0 0,0 0 0,0 0 4,0 0-8,0 0 7,0 0-6,140-33 6,-140 33-6,0 0 4,0 0-2,25 0 1,-25 0 0,0 0 0,0 0 1,24 0-2,-24 0 2,29 8-2,-8-4 2,7 1-1,1 3 0,0 0 6,4 0-11,0 5 10,-4-1-10,-1-3 8,1-5-8,131 45 6,-131-44 9,0 3-16,0 8 10,0-3-10,8-1 11,-37-12-11,33 17 10,-1-1-9,1 5 9,136 87-10,-140-96 19,-1 1-20,5-5 12,128 50-12,-128-50 13,123 42-13,-127-42 12,-1 0-12,-3 1 11,4 3 3,8 5-14,123 90 12,-127-86-12,0-13 10,0 9-8,4-1 8,131 109 6,-168-125-15,33 12 12,0 0-12,152 59 12,-152-63-13,177 46 12,-181-46-12,-5 5 13,5 3-13,135 92 13,-131-83-12,4-5 9,0-7-8,144 128 10,-16-67-11,-141-66 13,5-3-13,169 69 8,-166-61 6,1 3-15,0 1 13,152 99-13,-152-100 12,-33-16-11,173 120 15,-149-107-16,9 11 11,144 113-10,-152-124 9,131 86 5,0-25-15,-131-61 13,0-5-12,135 38 10,-127-34-11,123 71 15,-131-75-14,8 13 10,143 116-10,-151-125 10,-8 9-11,15 4 14,191 111-13,-191-119 10,1-5-10,-33-12 14,177 75-14,-8-1 11,-145-61-11,9-5 10,148 95 5,-148-90-15,123 78 0,-139-79 10,3 5-9,174 115 8,-166-107 7,5-8-17,140 12 16,-5 74-15,-143-94-3,4-5 16,152 95-13,-148-82 12,123 74-13,-140-79 12,13 5-11,168 169 13,-197-186-13,29 17 16,0-9-15,173 96 12,-170-92-14,133 50 13,-5 4-12,-127-49 16,127 78-17,-135-82-1,12 7 12,156 109 4,-164-109-15,136 125 13,-132-124-13,-5-5 14,182 121-14,-29-58 13,-156-71-13,131 38 13,-127-34-13,8 9 13,-37-21-13,180 87 8,-151-67 6,148 113-13,-152-121 9,-1 5-8,9 8 13,169 124-15,-173-137 13,3-3-12,1-5 10,181 107-9,-181-98 11,4-1-13,127 34 12,-139-42-10,8 17 12,127 99-13,-135-112 11,-4 4-12,-9 5 12,13 0 4,139 103-15,-164-120-3,29 12 14,4 1-9,0-5 8,0 0 4,147 42-13,-151-38 9,4 5-10,0-1 11,0-3-12,127 41 13,-135-50-11,12 12 8,-4 5-8,127 87 9,-139-92-10,-5-3 12,1 3-11,-1-3 9,0 3-9,9 1 9,0 8 6,102 149-17,-102-158 0,0-4 11,-25-12 9,20 13-20,1-9-2,-1-8 14,-20 4-11,41 12 10,-16 5 3,8 4-14,4-5 11,-4 1-9,0-9 11,-4 0-13,-1 1 15,5-5-15,148 83 11,-152-75-10,4-4 12,-4 9-12,-1-5 9,-3 1 8,0 3-18,-1-3-1,1 3 13,-25-16 3,25 13-14,-1 3 12,5 5-13,0 4 13,0-4-13,-1-5 13,-3 1-13,0 3 17,4-7-16,-5 3-2,-3-3 12,-1 12 5,9-1-16,0 1 12,0 0-11,0 0 13,-1-4-14,-3-1 19,-9-3-19,-3 0-1,-1-1 12,-12-16-10,0 0 10,37 29-9,-4-12 8,136 61 3,-149-74-12,9 9 15,-4-1-16,-5 1 13,1-1-13,-5 1 13,1-5-13,-1 0 14,0 5-13,1-9 12,-17-4-11,20 12 0,-20-12 7,17 13-4,-17-13 3,16 8-2,-16-8 5,0 0-8,21 12 4,-21-12 0,0 0 0,0 0 0,20 9 2,-20-9-4,0 0 2,0 0 0,17 8 0,-17-8 2,0 0-4,29 0 5,-29 0 3,20 0-12,-20 0 10,25 8-9,-25-8 7,16 4-6,-16-4 9,0 0-10,0 0 5,17 4 0,-17-4 1,0 0-2,0 0 2,0 0-2,0 0 2,-17-8-2,17 8 1,0 0 0,0 0 0</inkml:trace>
    </iact:actionData>
  </iact:action>
  <iact:action type="add" startTime="78264">
    <iact:property name="dataType"/>
    <iact:actionData xml:id="d9">
      <inkml:trace xmlns:inkml="http://www.w3.org/2003/InkML" xml:id="stk9" contextRef="#ctx0" brushRef="#br2">23785 9024 0,'0'0'7,"0"0"1,0 0 1</inkml:trace>
    </iact:actionData>
  </iact:action>
  <iact:action type="add" startTime="78385">
    <iact:property name="dataType"/>
    <iact:actionData xml:id="d10">
      <inkml:trace xmlns:inkml="http://www.w3.org/2003/InkML" xml:id="stk10" contextRef="#ctx0" brushRef="#br2">23719 8651 0,'0'0'1,"0"0"-1,0 0 0,0 0 0,0 0 3,0 0 3,0 0 9,0 0-13,0 0 9,0 0-7,0 0 57,0 0-61,0 0 3,0 0-3,0 0 0,0 0 0,0 0 0,0 0 20,0 0-20,0 0 5,0 0 4,0 0 0,0 0 0,0 0 0,0 0 1,0 0-2,0 0 1,0 0 2,0 0-4,0 0 4,0 0-4,0 0 2,0 0 0,0 0 0,0 0 0,-74 187 0,74-187 3,-16 12-6,-1 0 3,17-12 0,-28 17 0,11-9 7,-3 1-12,3-5 7,-3 4 8,3 4-16,17-12-1,-25 17 8,1 0 8,-1 3-15,0 1 13,-3-4-13,3 3 9,0-3-9,1 3 9,-5-3-9,-140 99 12,149-99-12,-5-1 9,4-3 5,-7 3-14,-124 75 12,127-70-12,0-5 10,-127 80-10,136-84 9,-1 1-8,-7-1 13,-133 42-14,157-54 13,-20 4-14,-9 0 11,4 0-10,9-8 11,16 4-10,0 0 4</inkml:trace>
    </iact:actionData>
  </iact:action>
  <iact:action type="add" startTime="80224">
    <iact:property name="dataType"/>
    <iact:actionData xml:id="d11">
      <inkml:trace xmlns:inkml="http://www.w3.org/2003/InkML" xml:id="stk11" contextRef="#ctx0" brushRef="#br2">22815 9529 0,'0'0'7,"0"0"2,0 0 0,0 0 2,0 0-5,0 0 4,0 0-1,0 0 0,0 0 2,0 0-5,0 0 6,0 0-6,0 0 5,0 0-4,0 0 5,0 0-6,0 0 4,0 0-1,0 0-1,0 0 4,0 0-6,0 0 5,0 0-3,0 0 3,0 0-4,0 0 4,0 0-5,0 0 4,0 0-2,0 0 2,-194 13-2,178-9 1,-5 0 3,-7 4-6,-141 46 5,149-46 8,-5 0-17,-144 55 10,141-59-9,-149 83 9,152-71-8,-8 1 10,-131 111-10,143-111 9,-8-1 3,-135 88-13,164-104 12,-21 8-12,-7 0 1,-141 92 11,148-88-12,-122 54 9,122-53 6,-135 103-16,135-104 15,-4 5-15,-143 95 11,143-100-10,-119 63 9,124-67-9,-132 62 11,131-62-11,-8 9 10,-127 70 2,136-79-12,-1 9 11,-127 66-11,123-71 10,-119 67-9,144-79 10,-16 4-11,-13 0 6,-139 66-1,143-61 3,-4-1 5,-123 50-13,136-50 12,-9-4-12,-4 13 11,-135 103-11,147-116 13,-7 0-14,-1 5 14,-156 86-13,25-37 9,135-54-9,-127 46 11,123-38-10,-139 79 10,143-83-10,-127 75 8,124-66 7,24-17-17,-161 99 12,141-91-12,-165 26 11,156-18-10,-127 55 13,131-59-14,-164 108 12,164-108-11,-3 1 13,-141 74-13,140-71 10,-152 92-10,161-100 11,-5-4-11,-164 34 11,37 20 4,131-58-16,1 4 1,-9 4 8,-115 34 7,124-34-16,20-8 5,-29 16 6,-144 55-10,148-67 11,-147 21-11,143-21 11,-140 50-10,145-46 9,-5 0 3,-156 96-13,156-92 11,-123 50-11,127-58 11,-180 63-11,176-59 10,-144 25-9,144-20 9,-143 107-10,147-108 11,-4 5-10,-156 78 6,152-79 9,-131 71-16,164-87 12,-21 9-12,-3-9 8,-153 58-7,148-54 10,0 0-11,-135 54 9,143-50 4,1 5-12,-9 7 13,-140 59-14,141-67-2,-129 17 11,137-24 4,-13 3-13,-136 70 14,153-69-15,-5-1 12,-3 0-11,-145 63 11,145-59-12,-124 67 13,148-79-12,-17 4 13,-4 0-13,-3-4 12,-157 50-13,152-42 11,0-4-10,-127 58 9,136-58 9,-9 9-17,0 3-4,0 1 14,0 4-12,-131 74 13,144-87 1,-9 1-14,0-1 15,-123 37-12,124-41-5,-1 5 12,-4-1 3,-115 50-13,144-58 13,-16 4-12,-5 0 3,1 5 3,-5-1 5,-131 46 8,139-50-19,-3 4-3,-5 5 12,0 3-8,1-3 8,-1 3-7,-127 83 11,131-86-13,-3 3 12,-145 76-12,140-84 16,-123 62-17,132-62 12,-5 1-11,-4 3 10,-139 63-10,143-71 12,25-4-12,-29 12 10,-127 67-9,140-71 7,-5 5 6,0 3-15,-3 1 15,-1 8-15,0-1 13,1-3-12,-1 4 11,0-4-11,5-5 10,-1 1-10,1-5 16,-1 1-15,1-9 10,3 0-11,-3 4 8,-153 59-8,152-63 18,21-4-19,0 0 16,0 0-15</inkml:trace>
    </iact:actionData>
  </iact:action>
  <iact:action type="add" startTime="126995">
    <iact:property name="dataType"/>
    <iact:actionData xml:id="d12">
      <inkml:trace xmlns:inkml="http://www.w3.org/2003/InkML" xml:id="stk12" contextRef="#ctx0" brushRef="#br0">10028 11724 0,'0'0'5,"0"0"-1,0 0 4,0 0 1,0 0 2,0 0-3,0 0 0,0 0 3,0 0-4,0 0 3,0 0-2,0 0 1,0 0 2,0 0-4,0 0 3,0 0-2,0 0 3,193 41-4,-172-37 3,3-4-2,-3-4 3,4 4-1,3 0 8,1 0-15,4 4 11,144 25-11,-152-29 9,3 0-8,1 0 11,0-4-12,-29 4 9,37-4-8,-4 0 8,0 4-7,123 20 8,-131-15 4,-1 3-15,9 0 13,0 0-12,0-3 12,0-10-13,0 5 10,127 17-8,-131-17 9,4 0-9,0 0 9,-1 4-9,1 13 8,124 57 5,-133-70-14,-3-8 12,4-8-12,3 4 10,-28 8-10,161-34 9,-133 30-8,1 0 10,0 4-10,0 4 8,0 9-7,3-1 6,-3-4 8,4-8-17,0-4 12,4-4-11,-4 0 11,148-38-12,-152 46 12,-1 0-10,1 4 9,4 0-9,0 13 7,0-5 7,0 1-15,0-9 15,-5-8-16,-28 4-1,33-4 10,152 4 5,-156-4-14,4 4 11,0 4-9,0 0 8,127 50-7,-139-54 8,-1 0 4,5-9-15,8 5 13,160 33-13,-164-29 13,0 0-12,-1-4 10,9 4-10,124 17 10,-137-13-9,1 0 9,4 4-9,148 21 8,-177-29 5,28 4-14,-3-4 12,4 0-12,0-4 10,4 0-10,-1 0 13,1 0-14,0 4 12,128 62-12,-137-62 10,5 0-8,4 4 11,4-8-11,131-17 9,-143 13-10,4 4 14,4 8-14,0 4 9,0 0 4,139 34-13,-147-42 8,-25 0-7,29-4 8,-1-9-8,1 1 9,4-1-8,0 5 7,0 4 4,0 4-13,0 4 12,127 42-12,-131-50 10,4 4-10,0 0 9,4-5-8,0-3 11,-9-4-12,125-34 10,-133 42 2,5 4-12,-1 4 13,5 0-13,8 5 10,124 3-9,-161-12 7,24-4-7,1-4 10,0-1-10,3 5 9,5 0-9,0 0 7,-4 0 7,-4-4-15,-1 3 11,5-7-11,8 4 12,144-30-13,-156 34 12,-1-4-11,5 8 9,4 8-8,0-12 10,0 8-11,0-4 10,0-8 4,4 0-14,131-54 10,-168 62-10,29-9 12,0 1-12,8 4 10,119 16-9,-131-8 7,3 13-7,1-21 10,0-9-9,4 1 7,0 0 4,127-9-12,-139 17 10,7 0-11,-3-1 16,8 10-16,144-10-3,-148 5 12,-1 0 3,5 0-12,0 0 10,-4-4-10,-29 4 9,29-4-8,-1 0 8,-3-4 5,8 4-14,0 4 9,135-9-8,-139 9 10,8 0-10,136-8 8,-173 8-7,41 0 6,-20 0 7,-21 0-15,33-4 11,-33 4-11,24-4 0,5 4 7,135 25 8,-135-25-15,4-4 10,127 16-10,-143-16 11,-17 4-11,20-4 10,1 0-8,0-1 13,-1 10-16,5-1 12,-1 4-11,9 4 10,4 13-10,124 70 13,-137-99-12,1-4 11,-4-4-12,-1 3 11,13 1-11,-4-4 11,4 3-10,4 9 9,0-4-8,0 12 7,115 71 5,-127-75-15,-25-4 11,24 4-10,1-12 10,0-4-10,-1 3 10,5-3 3,4 0-14,4 7 14,123-7-14,-139 8 14,-1 4-14,1 12 12,-1 1-12,5-1 10,4-4 7,-4 1-16,-1-9-3,1 4 14,0-4-11,-1 0 9,5-8-3,8 3 4,-37 5-9,169-8 9,-149 4-8,5 8 5,-5 0-5,5 0 6,4 1 5,0 3-13,-1 0 10,1-4-10,0-8 9,4 8 4,148 38-14,-148-42 11,0 0-10,-1 0 11,-3-4-11,0 4 9,4 0 6,0 0-15,-4-5 11,-1 5-12,-3 0 11,-25 0-10,25 0 10,3 0-10,5 9 9,4-5 3,128 21-12,-141-25 13,1 0-13,-4 0 9,3-4-8,1-1 8,-4 1-9,-1 4 12,5 0-12,-5 0 9,1 0 4,0-4-13,-1 4 12,1 4-12,-1 0 10,-20-4-10,33 5 9,-16-1-8,-17-4 11,16 4-12,0 0 6,5 4 0,-5 1 2,1-5 7,3 4-15,1-4 11,-5 4-12,-16-8 16,29 9-16,-29-9 11,29 4-10,-13 0 9,-16-4-8,25 8 8,-25-8 7,0 0-16,25 4-2,-25-4 11,0 0-6,16 9 3,-16-9-1,0 0 4,0 0-6,25 0 4,-25 0 2,0 0-7,0 0 4,25 0 0,-25 0 3,0 0-6,0 0 3,20-5 0,-20 5 3,0 0-6,12-12 4,-12 12 3,0 0-9,17-12 5,-17 12 2,16-9-4,-16 9 3,17-16-1,-17 16-1,0 0 2,20-17-2,-20 17 2,17-8-2,-17 8 3,20-8-4,-20 8 2,21-9 0,-21 9 0,25 13 0,-9-1 0,5 1 4,-5-1 3,-4 0-13,5 1 12,-1-5-12,-16-8 16,29 21-17,-13-17 2,-16-4 18,29 4-20,-29-4-2,21 4 14,-21-4 1,0 0-12,24 4 1,-24-4 8,17 9-6,-17-9 5,25 4-4,-25-4 3,16-4-2,-16 4 1,16-9 0,-16 9 0,17-12 2,-17 12-4,25-17 2,-25 17 0,24-16 1,-11 3 9,-13 13-17,28-16 15,-11 8-15,-17 8 16,0 0-16,29-17 0,-9 17 11,-20 0 5,33 8-16,-16 1 13,-1-1-13,5-4 13,-1 4-13,1 1 14,-1-5-14,1 0 15,-1 0-15,1 0 13,-1 0-12,1 0 13,-21-4-14,37 0 14,-37 0-13,33-4 10,-17 0-10,1-4 11,-17 8-11,16-8 2,1-1 5,-17 9 9,24-8-17,-24 8 10,29-16-8,-12 7 11,-1 1-13,5 4 11,-1 0 10,-3 0-21,-17 4-2,32 0 13,-32 0-11,33 0 10,-33 0 5,25 0-15,-25 0 11,21 8-10,-21-8 4,0 0 2,16 12 1,-16-12-2,0 0 1,0 0 0,0 0 0,0 0 0,0 0 0,16-16 0,-20-17 1,4 33 3,0 0-8</inkml:trace>
    </iact:actionData>
  </iact:action>
  <iact:action type="add" startTime="133660">
    <iact:property name="dataType"/>
    <iact:actionData xml:id="d13">
      <inkml:trace xmlns:inkml="http://www.w3.org/2003/InkML" xml:id="stk13" contextRef="#ctx0" brushRef="#br0">18148 11782 0,'0'0'9,"0"0"-2,0 0 2,0 0 1,0 0-1,0 0-1,0 0 4,0 0-5,0 0 2,0 0-1,0 0 1,0 0 0,0 0 0,0 0 0,0 0 1,0 0 0,0 0-3,0 0 3,0 0-2,0 0 3,0 0-4,0 0 3,0 0-2,0 0 2,0 0-2,0 0 1,0 0 3,0 0-6,0 0 4,0 0-2,0 0 1,0 0 0,0 0 2,0 0-3,0 0 2,0 0-3,0 0 1,0 0 1,0 0 1,0 0-2,107 161 1,-103-136 1,-4 4-2,12 116 6,-3-129-1,-1 5-9,-8-21 7,0 21-7,16 169 10,-12-165-10,-4 120 8,0-124 4,5-5-13,3 9 14,-4 0-15,0-4 11,0 4-10,0-1 9,4 1-7,21 153 8,-29-149-9,0 0 13,-4-4-15,-25 120 10,29-124-8,0-21 8,0 33-2,4-17 0,1 5-6,-5-21 7,4 21-5,0 8 5,-4 165 4,-4-169-11,4 0 7,0 4 6,0 0-14,-17 120 11,17-149-11,0 33 11,0-33-10,0 46 0,-4 132 5,8-153 7,-8 145-13,4-170 14,0 29-15,0-29 10,-4 37-8,4-12 7,4-1 7,0 1-15,-4-25 11,0 0-12,13 220 4,-9-191 5,-4-4 2,0 4-9,0 0 9,0 0-9,0 0 8,4 0 5,-4-5-14,0 1 12,-17 124-12,26-132 10,-5 8-10,0 0 9,-12 128-8,12-137 10,-4-16-10,0 29 9,0-29-9,0 29 7,0-29 7,0 0-15,0 21-1,0-21 12,0 21-10,0-21 9,0 25-7,0-25 3,0 29 0,0-29 0,4 24-1,-4-24 2,0 29-2,0-29 2,0 38-1,0-14 0,0-24 1,0 183 0,4-163 1,-8 1 4,4 0-12,0-21 9,-4 33-8,4-33 9,0 0-9,0 37 3,0-37 2,0 33 1,0-33-2,0 33 3,0-33 8,0 34-17,-4-18 12,4-16-11,0 25 9,0-25-9,0 25 10,0-25-8,0 20 7,0-20 6,4 21-16,-4-21 12,0 21-11,0-21 9,0 0-8,4 25 3,-4-25 4,0 0-5,0 20 4,0-20-2,0 0 1,0 25 0,0-25 0,-4 21 2,4-21-4,0 21 3,0-21 8,0 0-16,0 0 4,4 16 5,-4-16 1,0 0-3,0 0-5,12 13 6,-12-13-2,0 0 1,0 0 1,0 0-3,0 0 4</inkml:trace>
    </iact:actionData>
  </iact:action>
  <iact:action type="add" startTime="135411">
    <iact:property name="dataType"/>
    <iact:actionData xml:id="d14">
      <inkml:trace xmlns:inkml="http://www.w3.org/2003/InkML" xml:id="stk14" contextRef="#ctx0" brushRef="#br0">18345 16307 0,'0'0'1,"0"0"-1,0 0 0,0 0 0,0 0 0,0 0 3,0 0-3,0 0 0,0 0 0,0 0 5,0 0 4,0 0 0,0 0 0,0 0 2,0 0-4,0 0 2,0 0 0,0 0 0,0 0 1,0 0-2,0 0 2,0 0-2,0 0 3,0 0-4,0 0 4,0 0-4,0 0 3,0 0-2,0 0 1</inkml:trace>
    </iact:actionData>
  </iact:action>
  <iact:action type="add" startTime="147305">
    <iact:property name="dataType"/>
    <iact:actionData xml:id="d15">
      <inkml:trace xmlns:inkml="http://www.w3.org/2003/InkML" xml:id="stk15" contextRef="#ctx0" brushRef="#br0">18350 11426 0,'0'0'4,"0"0"1,-103 240 3,95-220 1,-5-3 4,5 4 3,8-21-13,-8 25 10,8-25-10,0 0 9,0 0-9,0 0 7,0 0-3,4-17 3,-4 17 5,25-17-11,-9 5 10,5 0-10,-1-1 9,1-3-9,3 7 8,-3-3 6,-5 4-16,1-1 12,-1 5-11,1 8 9,-17-4-8,4 29 11,-12-12-12,-9 4 9,-8-1-8,1 5 8,24-25 6,-140 149-15,124-136 11,-1-1-11,1-4 10,-1 1-10,17-9 12,-29 16-12,29-16 9,-24-4-8,24 4 8,-4-33-7,8 8 8,4-4 4,8 4-15,1 0 13,-5 5-12,5 3 13,-5 5-13,0-1 11,-12 13-11,21-4 9,-21 4-9,0 0 9,16 4-9,-16-4 11,-4 17-9,4-17 6,-8 16-5,8-16 6,0 0-6,0 21 4,0-21 5,0 0-11,0 0 3,-8-16 4,8 16 1,0 0-7</inkml:trace>
    </iact:actionData>
  </iact:action>
  <iact:action type="add" startTime="156240">
    <iact:property name="dataType"/>
    <iact:actionData xml:id="d16">
      <inkml:trace xmlns:inkml="http://www.w3.org/2003/InkML" xml:id="stk16" contextRef="#ctx0" brushRef="#br0">18045 11657 0,'0'0'5,"0"0"0,0 0 2,0 0 6,0 0-8,0 0 6,0 0-3,0 0 2,0 0-2,0 0 0,0 0 1,0 0 3,0 0-5,0 0 2,0 0-1,0 0 2,-82 112-1,82-112-1,-29 13 4,-119 78-5,136-71 3,-4-3 5,-5 0-11,-4 3 10,1-3-10,-1 4 9,4-1-9,-3 5 8,-1-4 6,0-5-16,-3 5 12,-1-9-11,29-12 10,-29 17-10,-127 45 13,139-58-14,17-4 11,-24 9-9,24-9 7,-17 8-6,17-8 8,0 0-8,-12 12 6,12-12-5,0 0 4,29 4-1,-29-4 1,37 0-2,-17-8 3,1-8 1,3-5-8,1 0 10,0-4-11,4-8 10,-1 4-8,-28 29 6,29-25-4,-4 5 7,-5-1-10,-7 0 8,-1 9 7,5-5-17,-17 17 13,12-12-13,-12 12 13,0 0-13,-4 16 3,4-16 4,-29 25 0,13-8 0,-9 12 2,-136 107 7,137-127-15,-1 3 10,-4-4-10,1 5 10,3-5-9,4-4 10,21-4-11,-16 9 9,16-9 5,-21 8-12,21-8-5,0 0 12,21 0-6,-1-4 5,5-13 4,4-4-11,0 1 9,-1-1-9,-3 0 9,-4-4-9,-21 25 9,0 0-8</inkml:trace>
    </iact:actionData>
  </iact:action>
  <iact:action type="add" startTime="161131">
    <iact:property name="dataType"/>
    <iact:actionData xml:id="d17">
      <inkml:trace xmlns:inkml="http://www.w3.org/2003/InkML" xml:id="stk17" contextRef="#ctx0" brushRef="#br0">18481 11724 0,'0'0'9,"0"0"-1,0 0 1,0 0 1,0 0-2,0 0 1,0 0 0,0 0 0,0 0 0,0 0 1,0 0-2,0 0 3,0 0-4,0 0 8,0 0-12,0 0 7,0 0-3,0 0 4,0 0-4,0 0 2,0 0 1,0 0-2,0 0 1,0 0 0,0 0 3,0 0-6,0 0 5,0 0-4,0 0 2,0 0 0,0 0 0,0 0 0,0 0 0,0 0 1,0 0-2,0 0 3,0 0-4,0 0 5,0 0-6,0 0 4,0 0-2,0 0 1,0 0 0,0 0 0,95 111 0,-79-90 0,1-4 3,-1 8-5,5-1 5,-21-24 3,20 25-12,5-4 9,-5 8-8,5-8 8,-4-1 6,-1 1-15,1 0 11,-1-1-11,1 1 10,4 0-10,-1 0 10,1-1-9,4 1 9,-5 4-9,1 0 8,-4-5-7,3-3 6,-3-5 10,-1 1-18,5-5-3,0 0 11,-1 5 5,-24-13-13,21 8 11,4 4-11,-5 1 11,1-5-11,-1-4 11,-3 9-10,-5 3 9,-12-16 6,16 9-16,-16-9-3,0 0 12,0 0-7,0 0 5,5-17-2,-5 17 4,-5-25-6,1 9 4,4 16 4,-20-29-10,7 12 9,1 5-7,12 12 7,0 0-10,-20-17 8,20 17 6,-21-16-14,21 16 10,-12-17-10,12 17 11,0 0-10,4-17 3,-4 17 2,20 0 0,-20 0 0,29 5 0,-12-1 0,3 4 2,1 4-4,-5-3 2,5 3 9,-5 1-15,5-5 10,-21-8-10,28 16 11,-28-16-10,0 0 9,21 0-9,-21 0 8,0 0-6</inkml:trace>
    </iact:actionData>
  </iact:action>
  <iact:action type="add" startTime="203788">
    <iact:property name="dataType"/>
    <iact:actionData xml:id="d18">
      <inkml:trace xmlns:inkml="http://www.w3.org/2003/InkML" xml:id="stk18" contextRef="#ctx0" brushRef="#br3">9921 9674 0,'0'0'8,"0"0"1,0 0 0,0 0 1,0 0-2,0 0 1,0 0 0,0 0 0,0 0 0,0 0 0,0 0 1,0 0-2,0 0 4,0 0-6,0 0 5,0 0-4,132-21 2,-112 21 0,5 9 0,12-5 0,140 45 4,-149-40-6,9-5 11,0 4-15,124 54 11,-161-62-11,29 4 8,3 13-7,178 62 10,-177-75-11,127 50 11,-135-50-10,8 4 9,148 46 4,-13-4-14,-135-46 11,0 4-11,4 0 11,140 42-12,-4-38 16,-140-12-16,4 0 14,127 33-14,-139-24 14,3-1-14,137 75 11,-132-79-11,131 66 13,-164-70-12,25 5 12,4 11-13,-1 5 18,137 66-17,-132-79-1,152 62 18,-156-61-18,-1 3 14,1-4-14,0 1 15,4 7-15,135 75 13,-135-78-13,136 74 13,-144-75-13,3 9 13,9 8-13,-4 0 12,128 112-11,-133-125 10,145 75 6,-144-82-16,-29-9-3,37 8 14,-4 4-10,0 5 8,127 103 4,-131-108-14,127 104 13,-123-103-13,0 3 14,127 96-14,-135-104 12,-1 5-8,157 70 4,-24-50-6,-129-29 13,1 12-13,136 109 9,-128-109-9,148 79 8,-148-78-8,131 103 10,-139-108-10,0 1 9,-29-13 5,160 74-15,-123-61 12,132 66-12,-141-67 11,5 5-11,0 11 13,124 93-14,-133-101 12,9 1-11,152 95 13,-152-108-13,4 5 11,-4 3-11,119 55 12,-127-63-13,8 4 15,143 59-15,-147-63 15,4 9-13,0 7-3,4-3 12,127 83 3,-164-104-13,33 16 11,0 5-11,156 74 13,-160-91-14,8 5 14,136 73-13,-144-78 11,3 5-11,5-1 11,132 58-11,-140-53 10,4-1-10,4 9 17,119 103-18,-131-112 12,7 9-11,145 91 11,-144-104-12,4-4 15,152 17-15,-156-13 13,144 71-13,-148-75 13,-5 4-12,-24-8 11,157 50-11,-124-42 12,123 55-12,-132-63 11,5 4-11,8 4 10,144 67 3,-152-71-14,0 12 10,127 50-9,-135-53 12,7 3-13,1 1 12,136 66-10,-145-75 11,5 0-12,4 1 11,-1-1-10,5 0 10,4 5-9,136 61 9,-148-66-11,-25-8 17,24 9-17,1 3 10,0 1-9,3-5 12,5 4-14,4 1 15,0 3-15,-4 13 14,4-4-14,0-4 15,-4 0-14,0-1 11,127 92-11,-131-100 12,4-3-11,4-1 12,0 4-14,-4 1 13,0-9-12,144 33 16,-149-24-17,5-1-2,-33-12 14,165 66-11,-141-62 12,-3 5-12,4 3 13,-1-4-14,9 13 13,152 79-11,-156-88 14,0-8-16,0-4 14,3 4-13,178 46 12,-177-46-12,-4 4 11,4 1-11,4 3 13,0-4-14,0 9 12,123 66-11,-127-71 14,0-4-14,119 30 12,-152-38-13,20 4 14,1-8-14,4 0 10,3 4-9,1 4 10,4-4 2,123 54-13,-135-50 10,8 4-8,-5 0 9,-3 1-9,0 3 9,-1 0-9,5 1 10,4-1-10,-1 1 9,5 3 6,0 5-17,-8-5 22,-5 1-22,1 0-2,-5-5 16,-16-12-13,17 12-1,-17-12 11,20 5-8,-20-5 7,0 0-7,0 0 9</inkml:trace>
    </iact:actionData>
  </iact:action>
  <iact:action type="add" startTime="208836">
    <iact:property name="dataType"/>
    <iact:actionData xml:id="d19">
      <inkml:trace xmlns:inkml="http://www.w3.org/2003/InkML" xml:id="stk19" contextRef="#ctx0" brushRef="#br3">11360 6929 0,'0'0'8,"0"0"4,0 0-7,0 0 4,0 0 0,0 0 0,0 0 0,0 0 0,0 0 0,0 0 0,0 0 0,0 0 0,0 0 0,0 0 0,0 0 3,0 0-6,0 0 5,-132-21-4,132 21 4,-24 8-4,24-8 3,-33 9-2,4 3 1,-115 63 1,128-67-2,3 8 6,13-16-11,-16 17 11,16-17 2,-16 33-14,16-33 10,-5 25-8,1-4 8,0 3-8,8 1 10,9 0-10,3-8 8,1 8 4,7-5-13,1 1 13,4-9-13,8-3 10,144 11-10,-149-20 12,153-37-12,-160 33 9,12-4-9,119-34 15,-123 34-16,124-50 15,-157 58-15,32-17 11,129-82-10,-161 99 9,0 0-8</inkml:trace>
    </iact:actionData>
  </iact:action>
  <iact:action type="add" startTime="210310">
    <iact:property name="dataType"/>
    <iact:actionData xml:id="d20">
      <inkml:trace xmlns:inkml="http://www.w3.org/2003/InkML" xml:id="stk20" contextRef="#ctx0" brushRef="#br3">10604 8693 0,'0'0'5,"0"0"3,0 0 1,0 0 0,0 0 0,0 0 0,0 0 1,0 0-2,0 0 1,0 0 0,0 0 0,0 0 0,0 0 2,-112 244-3,100-227 0,-4 12 6,-5 0 4,-65 161-16,36-41 16,50-128-15,-4-1-3,4 1 13,4 0 2,-4-21-12,13 16 0,7 5 8,9-4 3,0-5-11,4-4 11,-4 5-10,8-9 13,139 13-15,-176-17 15,0 0-15</inkml:trace>
    </iact:actionData>
  </iact:action>
  <iact:action type="add" startTime="211028">
    <iact:property name="dataType"/>
    <iact:actionData xml:id="d21">
      <inkml:trace xmlns:inkml="http://www.w3.org/2003/InkML" xml:id="stk21" contextRef="#ctx0" brushRef="#br3">11167 9173 0,'0'0'9,"0"0"-1,0 0 1,0 0 0,0 0 0,0 0 0,0 0 0,0 0 0,0 0 0,-25 215 2,25-190-4,0-4 3,0 0 0,0 3 19,0-24-26,0 34-3,0-14 12,0-20-9,0 0 10,0 0-10</inkml:trace>
    </iact:actionData>
  </iact:action>
  <iact:action type="add" startTime="211395">
    <iact:property name="dataType"/>
    <iact:actionData xml:id="d22">
      <inkml:trace xmlns:inkml="http://www.w3.org/2003/InkML" xml:id="stk22" contextRef="#ctx0" brushRef="#br3">10842 9372 0,'0'0'10,"0"0"-4,0 0 3,0 0 1,0 0-2,201 4 1,-176-12 0,4-9 1,148-49 41,-144 45-47,-33 21-4,0 0 0</inkml:trace>
    </iact:actionData>
  </iact:action>
  <iact:action type="add" startTime="222189">
    <iact:property name="dataType"/>
    <iact:actionData xml:id="d23">
      <inkml:trace xmlns:inkml="http://www.w3.org/2003/InkML" xml:id="stk23" contextRef="#ctx0" brushRef="#br3">18596 13318 0,'0'0'5,"0"0"-2,0 0 6,0 0 0,0 0 0,0 0 0,0 0 0,0 0 7,0 0-13,0 0 6,0 0 1,0 0-3,0 0 2,0 0 3,0 0-6,0 0 3,0 0 0,0 0 0,0 0 0,0 0 0,0 0 1,0 0-2,0 0 1,0 0-1,0 0 2,0 0-2,0 0 4,0 0-6,0 0 4,0 0-2,0 0 1,0 0 0,0 0 0,0 0 0,0 0 0,0 0 2,0 0-4,-197 25 2,176-25 0,-7 4 1,-125 12-1,133-16 0,-1 0 6,1 0-12,-5 0 20,0 0-19,-147 17-4,143-17 18,-135 12-15,143-12 11,-8-8-11,0 8 11,-114 13-11,122-5 10,21-8-10,-160 29 10,135-29 4,-135 33-14,160-33 11,-37-4-11,12 4 11,0 0-11,-127 4 12,127-8-13,1 0 11,-132 12-9,139-12 8,-3 4-8,-5 0 18,0-4-20,1 4 11,-1-5-10,-127-11 9,131 8-8,-123-21 8,124 25 11,-5 4-20,25 0-3,-148 0 26,132-5-24,-9 5-2,0 0 15,-152 0-13,21-8 14,127 8-14,-114 13 10,118-9-7,-152 16 9,29-11-11,123-5 7,1 0 5,-128 37-12,131-41 10,-123-8-8,119 8 6,-127 25-7,132-17 20,-5-12-19,0 4-5,-123 12 10,148-12 7,-20-4-14,-140 13 1,135-14 5,-131 1 8,156 4-14,-42 4 12,14 1-12,-129 7 18,133-12-18,-137 37-2,137-45 10,-120 29 6,144-21-14,-41 0 10,12 0-10,-168 33 9,168-33-7,-152 16 20,160-16-23,-3 0-2,-161 25 19,185-25-16,-157 13 5,14-9 14,122-4-19,-4 8-3,-156 38 20,9-55-17,143 9-2,-140 25 21,149-29-19,-136 29 0,12-25 9,115 0 13,-127 8-23,156-8-2,-41 0 26,-107 17-24,115-21-2,-152 12 13,160-12-10,0 4 10,-123 20-9,128-24 7,20 4 7,-152-12-16,123 8 13,-127 12-13,135-8 17,0 4-16,-3-12-3,-1 8 29,5 0-26,-5-4-3,0 0 11,5 4-7,-5 0 9,4-5-9,1 1 9,-1 0-9,21 4 8,-28-4-6,11 0 5,17 4 5,-20 0-13,20 0 9,0 0-8,0 0 3,-21 4 3,21-4-2,0 0 1,0 0 0,0 0 0</inkml:trace>
    </iact:actionData>
  </iact:action>
  <iact:action type="add" startTime="226324">
    <iact:property name="dataType"/>
    <iact:actionData xml:id="d24">
      <inkml:trace xmlns:inkml="http://www.w3.org/2003/InkML" xml:id="stk24" contextRef="#ctx0" brushRef="#br3">18259 12216 0,'0'0'6,"0"0"3,0 0 0,0 0 2,0 0-4</inkml:trace>
    </iact:actionData>
  </iact:action>
  <iact:action type="add" startTime="226430">
    <iact:property name="dataType"/>
    <iact:actionData xml:id="d25">
      <inkml:trace xmlns:inkml="http://www.w3.org/2003/InkML" xml:id="stk25" contextRef="#ctx0" brushRef="#br3">18325 12717 0,'0'0'1,"0"0"-1,0 0 0,0 0 0,0 0 6,94 162 38,-85-137-41,11 120-2,-12-125-1,-3 1 0,-1 0 5,4-5 1,-4 1 13,-4-17-17,4 21 11,-4-21-11,8 20 12,-8-20-10,0 0 4,0 0 1,-16-33 1,8 0 5,-1 0-11,-28-129 8,37 162 7,0-20-17,-4-9-1,-8 0 12,-4-8 3,-54-150-14,66 154 12,-21-133-11,25 146 11,0-5-11,0-4 8,0 29 7,0 0-15,0-278-2,8 250 11,0-6 5,5 5-14,-1 0 9,-4 9-8,5 3 17,-1 5-18,-12 12-3,16 29 15,-16-29-10,17 169 5,-9-148 7,-4 4-14,4 157 11,-12-20-12,8-133 10,0 145-9,-4-150 9,-16 150 2,8-16-11,8-138 9,-4 5-7,-5 4 7,9-4 5,0-4-14,-4-5 15,4-16-16,-4 25-1,4-25 13,0 0-10,-20 0 6,20 0-2,-13-37 2,13 37-2,-70-182 3,66 157 1,0-4 4,-33-133-14,33 129 15,-29-149-14,33 153 11,-4-4-11,-25-137 11,29 141-11,0-4 11,-24-166-12,24 175 12,0-1-11,4-4 11,-4 4-10,8 4 8,0 5 4,9 7-13,-17 9 14,0 0-15,12 25 0,-12-25 10,82 182-6,-74-165 10,5 8-11,24 153 20,-25-13-23,-8-136-1,25 120 14,-25-128-13,-4 4 14,4 124-14,0-128 14,0 4-12,1-1 8,-1 1-9,-4-25 11,0 33-10,0-33 8,0 0-9,0 0 6,0-33 0,0 4 2,0 0 1,0 29 4,0-37-13,-9-153 17,18 156-17,7-148-2,-12 153 13,0-4-10,-4 0 8,4 4-8,-41-141 8,37 145 3,0-4-12,0 9 10,0-5-10,0 0 9,-4 9 4,4 16-14,0 0 2</inkml:trace>
    </iact:actionData>
  </iact:action>
  <iact:action type="add" startTime="227731">
    <iact:property name="dataType"/>
    <iact:actionData xml:id="d26">
      <inkml:trace xmlns:inkml="http://www.w3.org/2003/InkML" xml:id="stk26" contextRef="#ctx0" brushRef="#br3">18350 12291 0,'0'0'2,"0"0"-2</inkml:trace>
    </iact:actionData>
  </iact:action>
  <iact:action type="add" startTime="227782">
    <iact:property name="dataType"/>
    <iact:actionData xml:id="d27">
      <inkml:trace xmlns:inkml="http://www.w3.org/2003/InkML" xml:id="stk27" contextRef="#ctx0" brushRef="#br3">18345 12796 0,'0'0'3,"0"0"-3</inkml:trace>
    </iact:actionData>
  </iact:action>
  <iact:action type="add" startTime="227832">
    <iact:property name="dataType"/>
    <iact:actionData xml:id="d28">
      <inkml:trace xmlns:inkml="http://www.w3.org/2003/InkML" xml:id="stk28" contextRef="#ctx0" brushRef="#br3">18325 13301 0,'0'0'1</inkml:trace>
    </iact:actionData>
  </iact:action>
  <iact:action type="add" startTime="251515">
    <iact:property name="dataType"/>
    <iact:actionData xml:id="d29">
      <inkml:trace xmlns:inkml="http://www.w3.org/2003/InkML" xml:id="stk29" contextRef="#ctx0" brushRef="#br3">18481 13276 0,'0'0'5,"0"0"-1,-177-4 4,161 0 1,16 4 0,-17-4 0,17 4 0,0 0 0,0 0 0,0 0 0,0 0 3,0 0-6,29-8 5,-29 8-4,33 0 2,-16 4-1,7-4 1,-3 8 0,-5-4 0,1 0 0,-17-4 0,24 21 2,-11 8-4,-9-8 3,0 4-2,-37 136 5,33-161-1,-12 21-9,-1-9 10,-3-3-8,16-9 7,-21 8-7,5 0 6,-1-4 7,17-4-15,-24-8 9,24 8-8,-13-33 10,13 12-11,5 0 10,7 1-9,0-1 8,5 0-7,3 1 9,5 3-10,0 1 8,-1 3 4,5 5-13,0 0 9,-5 3-7,-3 5 10,-21 0-12,29 17 10,-29-17-9,8 17 7,-12 7 6,4-3-14,-4-4 11,-9 3-11,-7-3 12,-5-1-12,25-16 10,0 0-8</inkml:trace>
    </iact:actionData>
  </iact:action>
  <iact:action type="add" startTime="252165">
    <iact:property name="dataType"/>
    <iact:actionData xml:id="d30">
      <inkml:trace xmlns:inkml="http://www.w3.org/2003/InkML" xml:id="stk30" contextRef="#ctx0" brushRef="#br3">18247 13426 0,'0'0'1,"0"0"-1,0 0 0,0 0 1,0 0 3,0 0-4,197-137 0,-176 129 5,-1-1 15,5 5-18,0 4 11,-5 4-10,-8 9 9,-3 7-8,-5 142 8,-8-146 2,-58 158-11,50-157 9,-13 4-8,0 8 15,1-5-17,-5-3 12,4-8-12,1-1 11,24-12-9,-21 12 9,0-12-9,21 0 9,-28-12-8,28 12 4,0 0 0,20-186 0,-7 157 5,3 4-10,0 4 7,5 0 6,0 9-14,3 0 9,-7 7-7,-17 5 8,24 9-9,-24-9 9,9 16-10,-14 1 10,-7 4 4,0-1-14,-5-3 10,17-17-10,-16 21 13,-1-5-14,17-16 12,-24 17-11,24-17 9,-17 8-8,17-8 10,0 0-10,0 0 3,-4-21 2,4 21 3,0 0-6,0 0 3,21 9 0,-21-9 2,0 0-4,29 4 2,-29-4 0,24-9 2,-24 9 2,21 0-9,-21 0 9,0 0-9,24 9 5,-11 7 0,-5 5 2,4-9 6,-3 13-14,23 141 11,-27-137-11,-1-4 10,0-9-9,0 5 8,0-4-8,0 11 10,8 134-10,-12-137 8,-4 128 5,4-124-14,-4 128 11,4-157-11,4 21 11,-4-21-12,13 17 12,-13-17-10,12 24 3,-4 1 2,46 129 7,-46-134-12,-4 5 8,4-4-8,-4 4 9,5 149 3,-1-154-13,0 5 10,0 0-10,42 149 10,-50-149-9,-4 4 9,-25 128-10,21 4 9,12-144 6,0 8-16,0 4 13,-12 145-12,8-174 10,-4 37-10,4-37 13,-5 29-14,-32 133 10,37-162-9,5 29 11,-5-29-10,0 24 8,0-24 5,0 0-14,0 25 0,0-25 9,0 0-6,0 0 4,0-41-2,4 16 2,-25-145 5,17 141-11,0-136 10,8 136-11,12-145 9,-11 145-7,-1-4 7,-4 33 6,0-166-15,0 145 10,0-4-10,0 25 9,0-41-8,0 41 10,0-21-11,0 21 10,-9-16-9,9 16 9,0 0-8,-4 33 5,-33 182-2,37-190 3,-12 161 7,4-24-15,-9 12 13,17-149-14,0-25 10,0 33-9,0-33 9,-8 29-8,8-29 8,0 0-6,-4 20 4,4-20-2,0 0 1,-4-33 0,0 0 3,4 33 1,0 0-9</inkml:trace>
    </iact:actionData>
  </iact:action>
  <iact:action type="add" startTime="267869">
    <iact:property name="dataType"/>
    <iact:actionData xml:id="d31">
      <inkml:trace xmlns:inkml="http://www.w3.org/2003/InkML" xml:id="stk31" contextRef="#ctx0" brushRef="#br3">16458 12709 0,'0'0'3,"0"0"10,0 0-12,0 0 7,0 0 5,0 0-8,0 0 6,0 0-4,0 0 3,0 0-2,0 0 1,0 0 0,0 0 1,0 0-2,0 0 1,0 0 2,0 0-4,0 0 3,0 0-2,25-132 2,-25 132-2,0 0 1,0 0 0,0 0 0,0 0 0,0 0 0,0 0 1,21 8-2,-9 4 2,0 5-2,1-5 3,-13-12-4,16 17 4,0-1-5,1 1 4,-9 0-2,0 3 1,1-3 0,-1 4 0,0 3 0,-8-24 0,58 203 2,-50-174 6,0-4-14,0 4 2,-4-4 11,0 0-13,1 4 10,-1 0 4,0 0-15,33 128 12,-29-4-12,-8-153 9,0 0-8,0 42 7,-4-13-2,4 0 2,0-4 5,0-1-11,0 5 10,0-4-11,0 0 10,4-4-8,-4 4 6,0 4 7,0-5-15,-4 159 11,4-154-11,0 0 9,0-5-8,0 1 9,0 0-9,0 4 9,0-8-9,0 0 8,0 3 5,0-24-14,0 25 12,0-4-12,-4 4 10,4 4-10,-50 170 11,46-175-11,0 5 10,4 0-9,4-4 9,-4 4-10,-4 116 10,0-128 4,4-17-14,0 37 11,-20 153-11,20-165 11,0 0-10,0 4 11,4 0-13,0 0 9,0 0-6,-4 0 8,-8 116-10,4-129 10,4-16-8,-5 21 5,-19 153-2,24-153 4,0 8-6,4 0 4,4 0 7,0-4-14,-8 120 11,0-145-11,-4 24 9,0-7-8,0-1 8,-4 1 6,0 4-15,-1 4 11,1-1-11,4 5 9,-41 116-8,45-145 8,0 29-7,0-29 8,0 29-7,0-29 7,0 0-10,0 0 5,0 21 1,0-21 3,0 21-6,0-21 4,8 20-2,-8-20 4,12 21-6,-3-4 4,-9-17-2,8 25 1,-8-25 4,8 16-7,-8-16 5,0 0-5,0 0 4,0 0-2,0 0 2,0 0-2,0 0 3,8 17-4,-8-17 3,0 0-2,0 0 1,0 0 0,0 0 0,0 0 0,0 0 2,0 0-2,0 0-2,4-17 3,-4 17 6,0 0-13,0-21 4,0 21 3,-4-20-2,4 20 1,-8-29 0,4 4 0,0-4 4,4 0 3,0 0-13,0 0 9,4-4-8,-4 33 10,8-29-11,-4-8 10,-8-1-9,4 5 8,-33-124 4,33 132-12,4-149 10,0 153-11,1-3 11,-1 3-11,4-4 12,0 0-12,4 0 11,-7 0-11,-1 5 15,-4-5-16,0 0 11,0 25-11,8-215 10,-4 182-8,0-1 8,4 1 4,-8 33-13,4-37 11,1 0-11,3 4 10,0 0-9,0-129 8,-4 141-8,0-8 11,1-8-11,11-133 7,-12 150 5,-8 3-13,4-4 12,0 21-11,-4-41-1,4 20 9,4 5 1,0-5-9,0-8 10,-4-4-10,-37-145 7,33 145 7,4 4-16,0 29 13,0-29-12,0 0 10,8 0-10,-4-4 12,1 0-12,3-1 10,4-152-10,-8 153 11,0-4-10,0-117 13,-4 130-15,-8 3 9,0-4-7,12 0 8,-4 0 5,0 25-15,0-37 12,0 12-9,-4 9 9,8-9-11,-4 25 10,0 0-10,0 0 4,-37-191 2,37 167 2,0-1 8,0 0-17,0 4 12,0-8-11,0 0 11,0 4-12,-4 0 11,-4 1-9,4-5 9,0 0-9,-5-4 9,-15-166-9,20 178 12,-5-4-13,5 5 10,0 3-9,4 17 9,-8-29-8,8 29 6,-4-17-3,4 17 4,0 0-6,0 0 4,0 0-2,-8 25 1,8 0 0,4 4 0,33 124 5,-37-153-10,-4 42 8,-1-13 5,5 198-14,0-77 8,9-134-7,-1 5 9,4 124-10,-12-120 10,4 194 3,0-190-13,29 124 12,-29-136-13,-4 8 13,-4 4-12,-12 211 8,16-240-7,25 145 8,-21-129-7,-4 9 8,-4 4 3,-38 124-13,5 42 14,37-174-15,5 3 11,-1 1-10,12 128 9,-16-153-8,-4 34 9,-4-10-9,-33 163 10,41-158-11,0 0 9,4-4 5,0 4-14,-12 136 12,8-165-13,-9 37 12,9-8-11,0-29 9,-32 191-7,36-166 11,-4-5-14,0 9 10,4-4-9,12 133 10,-12-138 4,-4 1-14,0 8 11,-28 124-11,28-153 12,4 38-13,-4-18 13,0 1-12,0 0 8,4-1-7,0 1 10,0 4-11,0 4 10,4 120 3,-4-132-13,-4 3 13,0-20-14,0 25 12,-24 132-11,20-140 9,0 8-8,4-25 9,0 29-9,0-29 9,-9 33-9,9-33 8,0 0-6,0 0 3</inkml:trace>
    </iact:actionData>
  </iact:action>
  <iact:action type="add" startTime="283145">
    <iact:property name="dataType"/>
    <iact:actionData xml:id="d32">
      <inkml:trace xmlns:inkml="http://www.w3.org/2003/InkML" xml:id="stk32" contextRef="#ctx0" brushRef="#br4">10024 12867 0,'0'0'7,"0"0"1,0 0 2,0 0-2,0 0 1,0 0 0,0 0 1,0 0-2,0 0 3,0 0-4,0 0 2,0 0 0,0 0 2,0 0-2,0 0-2,0 0 3,0 0-2,0 0 4,127-42-6,-127 42 4,33-4-2,-8 4 7,8-4-12,0 4 6,-33 0 0,160 0 1,-140-4 1,5 0 6,0 4-15,-5 0 11,9-5-9,-4 5 8,0 0-8,3 0 9,5 5-8,136 11 7,-140-8 5,-1-8-15,1 5 14,4-10-14,0 10 12,0-5-11,4 0 9,-4 0-8,0 4 10,135 49-10,-139-48 8,-29-5-7,33 0 7,0 0 5,131 8-14,-143-12 11,3 4-12,5-4 11,4 4-9,132-9 9,-141 5-9,9 4 10,127 4-11,-135-8 9,0 4 5,4-4-14,-1 4 12,5-4-12,-4 4 10,140 0-10,-145-4 11,9 0-11,4 0 10,-4 4-9,-33 0 8,156 24-8,-131-28 8,4 0-6,4 0 6,-1 0 5,141-4-15,-144 8 14,4 4-13,0 0 10,127 16-10,-135-15 9,-1-5-8,13-5 10,124-3-11,-132 8 10,-1 0-9,5 8 8,132 84 6,-137-97-15,1-3 11,4-4-11,140-46 12,-173 58-12,29-4 13,4 8-13,4 0 8,127 37-7,-139-41 8,-1-4-8,5-8 9,0 3 3,123-15-13,-127 19 10,3 1-10,1 0 9,4 8-7,0-4 8,131 46-9,-139-50 9,4-5-9,4-3 8,0 4 5,0-5-14,-1 5 12,1 4-12,-33 4 11,161-8-12,-132 4 11,8-1-10,131-32 10,-139 33-9,0 4 9,-1-4-9,-3 0 9,-4 0-2,-21 4 0,33-9-7,-5 5 9,5 4-10,152-8 10,-156 4 3,0 0-14,123 16 11,-136-16-10,-16 4 8,33-4-7,-33 4 8,0 0-7,25 0 4,-25 0 0,0 0 0,16-9 0,13 5 0,132 17 11,-137-22-18,13 5 13,136 4-13,-153-4 10,5 0-8,-4 4 7,-21 0 7,33 0-15,-33 0 11,24 0-11,5-4 11,8 4-11,136-17 10,-145 13-9,5 4 8,124 13-8,-157-13 9,20 0-9,1-5 9,-5 1 3,1 0-13,-1 0 13,13 8-13,143-16 10,-143 12-10,132 25 9,-137-30-8,-3 5 9,-1 0-9,-3-4 9,3 0-9,9-8 19,136-13-21,-132 25 17,147 0-15,-159 0-4,4 0 11,-5 4 5,5-8-14,-25 4 12,33-4-12,144-42 12,-145 42-12,154 0 12,-162 4-10,1 4 8,0 0 3,3 0-13,5-4 10,0-8-9,132-17 10,-141 21 2,5 0-12,0 4 10,4 4-10,0 4 17,-1-4-18,1 5 12,0-5-11,0-8 23,127-13-24,-160 17-1,21-8 12,12-4-11,0 12 14,4 4-13,0 0 10,123 50-10,-139-50 9,3-4-9,-3 4 10,4-8-9,-1 0 9,5-5 5,144-7-16,-144 12 12,135 41-11,-143-33 11,-1 0-11,5-4 10,-1-4-9,145-21 9,4 33-9,-173-8 25,28 5-27,5 3-2,-4-8 26,4 0-24,148-4-2,-21 20 8,1 1 32,-141-13-38,1-4-2,3 0 1,-3 0 0,0 0 11,3 0-8,9 0 7,140 4 5,-144-4-13,131 13 19,-160-13-20,37 4-2,-17 0 12,-3 0-8,-1 0 10,-16-4-11,0 0 10,17-4-8,7 4 7,13-4 6,149-9-15,-22 30 10,-148-13-10,9-4 10,-4 4-9,-21-4 8,37 4-8,-37-4 9,37 0-9,-13 5 9,141 11 4,-141-16-14,149 17 19,-156-21-19,7 4-3,-3-5 18,-21 5-15,33 0-1,-33 0 20,0 0-20,24 0 1,5 5 7,131 15 5,-127-16-11,144 9 7,-156-21-7,-1 3 11,1 1-12,-1 4 10,1 0-8,-21 0 6,29 0-4,-29 0 3,24 0-2,-24 0 3,17-4-4,-17 4 2,16-4 0,-16 4 0,0 0 2,0 0-4,0 0 2,0 0 0,17-8 2,-17 8 3,0 0-11,-17-13 5,17 13 1,0 0 0,0 0 0,-16-4 1,16 4-2,25 4 2,-25-4 3,32-4-7,1-4 9,0 0-12,4-1 12,-12-3-12,8 4 13,-33 8-13,0 0 13</inkml:trace>
    </iact:actionData>
  </iact:action>
  <iact:action type="add" startTime="289796">
    <iact:property name="dataType"/>
    <iact:actionData xml:id="d33">
      <inkml:trace xmlns:inkml="http://www.w3.org/2003/InkML" xml:id="stk33" contextRef="#ctx0" brushRef="#br4">16837 12800 0,'0'0'8,"0"0"0,0 0 1,0 0 0,0 0 0,0 0 0,0 0 1,0 0-2,0 0 1,0 0 1,0 0-2,0 0 3,-169-49-4,153 53 3,-5 0-2,21-4 3,-29 8-4,29-8 3,-24 4-1,24-4 2,0 0-5,0 0 3,20-16 2,-20 16-4,0 0 3,33-17-2,-12 5 2,-5-1 4,0 9-9,-16 4 8,0 0-9,0 0 3,-24 13 3,-5-1 1,29-12 7,0 0-13</inkml:trace>
    </iact:actionData>
  </iact:action>
  <iact:action type="add" startTime="290820">
    <iact:property name="dataType"/>
    <iact:actionData xml:id="d34">
      <inkml:trace xmlns:inkml="http://www.w3.org/2003/InkML" xml:id="stk34" contextRef="#ctx0" brushRef="#br4">10188 11753 0,'0'0'6,"0"0"3,0 0 0,0 0 4,0 0-8,0 0 3,0 0 1,0 0 1,0 0-2,0 0 2,0 0-2,0 0 1,0 0 0,0 0 0,0 0 1,0 0-2,0 0 4,0 0-6,0 0 3,0 0 0,0 0 1,0 0-2,0 0 2,0 0-2,0 0 1,0 0 0,0 0 0,0 0 2,0 0-4,-119-71 5,98 75-6,-3-4 6,3 9-6,1 3 4,-1 5-2,9 8 2,-1-1-2,-48 125 2,57-132 1,4 8 6,4-4-14,8-1 12,5-3-12,-1-1 9,5-3-9,-1-9 11,5 4-10,-25-8 9,20 8-9,-3-3 10,-1-1-10,-16-4 15,33 4-17,-33-4 9,25 21-8,-25-21 11,12 24-10,-8-7 9,-4-17 2,8 29-13,-8-29 10,5 29-8,-5-4 9,-5 0 3,-3 0-13,0-1 11,-4 5-12,3-4 13,5-4-12,0 0 9,4-21-8,-4 24 10,0-3-10,4-21 8,0 37-7,0-37 5,0 21-3,0-21 1,8 21 1,-8-21 2,17 8-4,-17-8 6,16 8-8,-16-8 6,0 0-4,25-4 3,-25 4 0,0 0-3,0 0 2,8 25 0,-8-4 1,0 4 2,0-5 4,0-20-14,-4 25 10,0-4-8,-4-5 7,3 9 4,1 0-12,-4-4 8,4 8-7,-21 132 21,25-161-20,0 29-5,0-29 16,4 21-13,-4-21 18,17-29-18,-17 29-3,0 0 21</inkml:trace>
    </iact:actionData>
  </iact:action>
  <iact:action type="add" startTime="292305">
    <iact:property name="dataType"/>
    <iact:actionData xml:id="d35">
      <inkml:trace xmlns:inkml="http://www.w3.org/2003/InkML" xml:id="stk35" contextRef="#ctx0" brushRef="#br4">26441 13835 0,'0'0'7,"0"0"-2,0 0 4,0 0 1,-210-12 0,58 49-1,132-33-1,-1-12 6,-4 8-11,25 0 9,0 0-6</inkml:trace>
    </iact:actionData>
  </iact:action>
  <iact:action type="add" startTime="292582">
    <iact:property name="dataType"/>
    <iact:actionData xml:id="d36">
      <inkml:trace xmlns:inkml="http://www.w3.org/2003/InkML" xml:id="stk36" contextRef="#ctx0" brushRef="#br4">24398 12738 0,'0'0'10,"0"0"-3,0 0 2,0 0 0,0 0 0,0 0 1,0 0-2,0 0 2,0 0-3,0 0 2,0 0 0,0 0 1,0 0-2,0 0 1,-42-128 0,38 107 0,-4 0 0,-4 1 0,-1-5 1,1-8-1,12 33 0,0 0-1</inkml:trace>
    </iact:actionData>
  </iact:action>
  <iact:action type="add" startTime="293026">
    <iact:property name="dataType"/>
    <iact:actionData xml:id="d37">
      <inkml:trace xmlns:inkml="http://www.w3.org/2003/InkML" xml:id="stk37" contextRef="#ctx0" brushRef="#br4">23773 12229 0,'0'0'5,"0"0"3,0 0 1,0 0 0,0 0 0,0 0 0,0 0 0,0 0 0,0 0 2,0 0-4,0 0 2,0 0 0,0 0 1,0 0-2,0 0 1,0 0 0,0 0 0,0 0 0,0 0 0,0 0 0,-50-129 0,50 129 1,0 0-2,0 0 3,13-16-3,-13 16 0,20-17 1,-20 17 3,25-8-6,-9 4 3,-16 4 0,25-4 0,-9 8 2,1 0-5,-17-4 4,29 17-2,-13-13 2,-16-4-2,21 16 3,-21-16-2,8 25-1,-16-4 0,-13 4 2,-4 4-2,1-4 1,-124 111 0,135-111 0,13-25 1,-20 25-2,-1 0 1,5 0 0,-1-1 0,9-7 7,4 0-12,4-17 9,12 24-9,-12-24 7,25 5-5,-25-5 18,29-5-20,-13 1-4,-16 4 13,33 0-9,-33 0 7,25 0-4,-25 0 4,16 9-4,-16-9 2,0 20 0,-8 1 0,8-21 0,-16 25 0,-1-5 0,-3 5 14,-1-4-21,1 0 1,-5-1 20,0-3-20,5 4-3,-1-5 20,1-12-17,20-4 22,0 0-23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1021" units="cm"/>
          <inkml:channel name="Y" type="integer" max="6157" units="cm"/>
          <inkml:channel name="T" type="integer" max="2.14748E9" units="dev"/>
        </inkml:traceFormat>
        <inkml:channelProperties>
          <inkml:channelProperty channel="X" name="resolution" value="231.04822" units="1/cm"/>
          <inkml:channelProperty channel="Y" name="resolution" value="230.16823" units="1/cm"/>
          <inkml:channelProperty channel="T" name="resolution" value="1" units="1/dev"/>
        </inkml:channelProperties>
      </inkml:inkSource>
      <inkml:timestamp xml:id="ts0" timeString="2020-04-20T15:22:45.430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2821">
    <iact:property name="dataType"/>
    <iact:actionData xml:id="d0">
      <inkml:trace xmlns:inkml="http://www.w3.org/2003/InkML" xml:id="stk0" contextRef="#ctx0" brushRef="#br0">11763 7922 0,'0'0'8,"0"0"2,0 0-4,0 0 3,0 0 0,0 0 0,0 0 0,0 0 1,0 0-2,0 0 1,0 0 1,0 0-2,0 0 2,0 0-2,0 0 1,0 0 0,0 0 0,0 0 0,0 0 3,0 0-6,0 0 4,0 0-2,0 0 1,0 0 1,0 0-2,0 0 1,0 0 0,0 0 0,0 0 0,0 0 0,0 0 0,0 0 0,0 0 0,0 0 0,0 0 0,0 0 0,0 0 1,0 0-2,0 0 1,0 0 0,0 0 1,0 0-2,0 0 1,0 0 0,0 0 0,0 0 0,0 0 0,0 0 0,0 0 0,0 0 1,-189 54-2,189-54 3,-25-8-4,5 4 2,-5 0 1,4 0-2,-7-1 6,3-3 2,0-4-15,1 3 15,3-3-14,0-4 14,1-1-15,-5-8 13,5 0-12,-1 5 13,-4-9-12,1 0 10,-1 4-8,0 4 7,-7-4 5,32 25-16,-33-21 16,4 1-16,4-5 14,1 4-14,3 5 15,0-5-15,1 0 16,3 5-16,1-5 12,8 4 4,0-7-16,-1-5 15,1 0-15,4 0 14,0 0-14,-25-133 15,29 141-14,4 5 14,0-5-15,5 5 13,-5-1-12,0 1 13,-4 16 2,12-17-16,9-4 2,-1 1 9,5-9 5,4-5-15,-1 5 14,1 0-15,8-4 13,124-132-12,-137 144 15,9 0-16,0 1 12,127-34 4,-139 41-16,8 5 15,-1 4-15,5-4 15,0-5-15,4 5 15,120-13-15,-133 21 14,1-4-12,8 4 11,4 4 2,-37-4-15,164 42 15,-139-42-15,4 0 15,-1-5-14,1 14 13,-29-9-14,177 136 14,-156-119-13,-1 4 12,1-1-10,-9 5 10,9 4-8,65 129 4,-78-142 6,4 9-14,1 4 13,20 141-13,-33-150 13,0 1-13,-4 8 14,-5 0-15,5 0 13,4-29-12,-4 29 13,-58 116 1,58-124-14,4-21 13,-90 194-14,82-173 15,-9 4-15,-7 4 16,-1 0-16,-135 116 13,139-129-12,-4 1 13,-127 37-12,152-54 10,0 0 4</inkml:trace>
    </iact:actionData>
  </iact:action>
  <iact:action type="add" startTime="15176">
    <iact:property name="dataType"/>
    <iact:actionData xml:id="d1">
      <inkml:trace xmlns:inkml="http://www.w3.org/2003/InkML" xml:id="stk1" contextRef="#ctx0" brushRef="#br0">11171 7914 0,'0'0'7,"0"0"2,0 0 0</inkml:trace>
    </iact:actionData>
  </iact:action>
  <iact:action type="add" startTime="16892">
    <iact:property name="dataType"/>
    <iact:actionData xml:id="d2">
      <inkml:trace xmlns:inkml="http://www.w3.org/2003/InkML" xml:id="stk2" contextRef="#ctx0" brushRef="#br0">13239 8713 0,'0'0'8,"0"0"1,0 0 0,0 0 0,0 0 2,0 0-4,0 0 2,0 0 0,0 0 0,0 0 0,0 0 1,0 0-2,0 0 1,0 0 0,74 178 0,-58-161 0,5 0 0,12-1 1,127 71 5,-131-83-13,0 0 12,0 5 3,-5-5-16,1 0 15,-25-4-14,25 12 12,3 1-12,1-1 14,-4 1-15,-5 3 15,5-3-15,-9-5 13,1 0-10,-17-8 9,25 13-9,-25-13 9,0 0-8,0 0 4,0 0 0,-17-21 0,17 21 10,-20-13-18,3 5 13,-12 0-11,-189-5 11,70-3 3,132 12-16,16 4 15,-21-4-15,-3-5 14,-137-24-14,18 8 15,122 13-15,-4 0 16,-131-13-16,156 25 14,-25-4-14,9-5 14,-1 1-13,5-4 12,-4 3-9,16 9 7,-29-29-7,21 13 7,-1-5 4,5 0-14,0-4 15,4 1-16,0 24 14,0 0-14,0 0 7</inkml:trace>
    </iact:actionData>
  </iact:action>
  <iact:action type="add" startTime="22431">
    <iact:property name="dataType"/>
    <iact:actionData xml:id="d3">
      <inkml:trace xmlns:inkml="http://www.w3.org/2003/InkML" xml:id="stk3" contextRef="#ctx0" brushRef="#br1">22198 10158 0,'0'0'9,"0"0"3,0 0-11,164-82 6,-131 61 2,148-112 1,-160 104-1,3 9 5,5-5 4,132-70-16,-137 78 11,1 5-11,4-1 13,-5 1-14,-3 4 16,-5-1-15,-16 9 12,13-12-12,-13 12 5,-29-8 2,8 3 6,-7 14 2,28-9-16,0 0 14,0 0-14,-531 261 4,511-249 6,20-12 7,0 0-17,-539 190 5,539-190 4,-29 13-3,13 3 3,-5 1-2,9 4 1,-5-5 5,5 9 3,12-25-15,-12 13 14,12-13-15,16-9 13,9-3-12,193-34 14,-181 34-15,127-50 13,-127 37-11,-37 25 11,0 0-11,296-182 6,-127 70 0,-136 95 3,135-53 5,-139 58-16,4-1 16,0 5-16,0-5 15,-4 1-15,-5 4 13,1 8-12,-9-4 13,-16 4 1,-16-9-14,-13 9 13,-139 17-14,11 86 4,157-103 7,-255 125-6,107 3 5,124-124 4,-215 71-13,239-75 13,-177 33-13,157-37 12,3 8 3,17-4-16,-32 4 15,15 0-15,17-4 14,-20 0-13,20 0 13,0 0-13,24-4 5,186-29 3,-177 29 4,148-79-10,-181 83 9,279-79-9,-110 46 9,-140 12 3,4 1-14,131-47 13,-148 59-14,1 4 16,-17 4-16,0 0 16,25-12-16,-25 12 12,12-13-10,-12 13 11,-33 0-10,-156 50 8,189-50 5,0 0-16</inkml:trace>
    </iact:actionData>
  </iact:action>
  <iact:action type="add" startTime="25409">
    <iact:property name="dataType"/>
    <iact:actionData xml:id="d4">
      <inkml:trace xmlns:inkml="http://www.w3.org/2003/InkML" xml:id="stk4" contextRef="#ctx0" brushRef="#br1">10488 18125 0,'0'0'11,"0"0"-5,0 0 3,0 0-1,0 0 3,0 0-3,0 0 1,0 0 0,0 0 0,0 0 0,0 0 0,259 54 0,-226-42 0,140 30 1,-144-30 8,127 13-17,-156-25 15,271 0-15,-86-21 14,5 34-13,-5-9 12,-25-16 3,-127 7-16,197-7 14,-230 12-13,193-33 13,-160 29-14,181-5 16,4 5-16,-185 4 14,193-16-13,-12 20 12,-50-12 3,1-21-16,32 16 15,-20 9-15,12-21 14,4 9-14,-12-9 15,-8 12-15,16-7 18,-21 3-18,-131 13 11,222-25-10,-61-4 13,-13 37 1,8-12-14,-193 8 0,156-29 11,9 16 4,-1-3-16,-12 3 14,-119 9-13,-33 4 13,284-16-13,-91-9 14,-160 25-15,-33 0 13,292 8-11,-95-4 11,-164-8 3,-33 4-15,284-16 12,-99 32-12,-152-24 13,164 24-14,-28-7 17,-136-13-17,131-1 12,-131 5-10,-33 0 11,0 0-11,284-29 6,-103 25 0,-149 4 3,186-12 5,-33-13-16,-28 42 15,-120-30-14,189-8 14,-37 21-15,-152-4 13,189-8-12,-45-1 13,-148 13 1,172-24-14,-7 28 13,-34 16-14,-127-24 15,169-16-15,-25 15 16,-25 51-16,-123-50 14,177-9-14,-210 13 14,172 17-13,-139-5 14,144-32-14,-9 3 11,-135 9 4,165 82-16,-165-86 14,135-42-13,17 33 14,-156 21-15,135 21 15,-131-25-15,0-4 14,148-25-13,-152 33 12,127 4 3,-127-4-16,4-4 14,123-30-11,-135 30 9,3-4-12,-3 4 16,-21 4-16,29-8 15,131-5-15,-160 13 13,0 0-13</inkml:trace>
    </iact:actionData>
  </iact:action>
  <iact:action type="add" startTime="32341">
    <iact:property name="dataType"/>
    <iact:actionData xml:id="d5">
      <inkml:trace xmlns:inkml="http://www.w3.org/2003/InkML" xml:id="stk5" contextRef="#ctx0" brushRef="#br1">18522 10788 0,'0'0'2,"0"0"8,0 0-4,0 0 4,0 0-2,0 0 2,0 0-2,0 0 1,0 0 0,0 0 0,0 0 0,0 0 0,0 0 0,0 0 0,0 0 0,0 0 0,0 0 0,0 0 0,0 0 1,0 0-2,0 0 1,0 0 0,0 0 0,0 0 0,0 0 0,0 0 0,0 0-1,0 0 2,0 0-2,0 0 2,0 0-1,0 0 1,37 190-2,-37-190 1,0 33 0,0-12 0,0-21 0,0 37 1,0-8 2,-4 170 3,4-174-14,0 157 16,0-157-16,0 0 15,0 120-15,0-120 13,-16 157-12,7-33 13,9-149-12,-4 37 10,4-12 4,-16 124-16,20-128 15,-4-21-14,4 21 14,0 3-15,-20 125 13,20-132-12,0 8 13,0 0-13,0 0 13,-4-25-12,0 37 10,4-17 4,0 1-16,1 0 14,-5-21-13,0 37 14,4-12-14,0 0 13,0 0-14,0 0 13,0-1-11,-4 1 11,4 0-7,0 0 3,-4-25 6,4 25-13,9 124 11,-9-133-13,0 5 15,0-4-14,-4 3 14,8 134-15,-8-134 13,0 5 3,0 0-16,0 0 15,4 124-15,-4-124 14,-12 132-14,12-136 15,-4 149-14,4-170 16,0 33-17,-4-8 11,-8 132-10,12-132 13,0-25 1,0 25-14,0 144 13,0-144-14,4 4 15,-4-4-15,4 0 16,4 120-16,-8-125 13,0 5-12,12 124 13,-8-132-13,1 12 12,-1-4 3,0 4-16,16 132 15,-20-140-14,5 0 12,-1 3-12,4 1 13,25 120-13,-29-128 14,-4 8-15,0-25 18,0 20-18,0 5 11,0 0-10,-4 161 12,4-186 2,4 42-14,0-17 13,0-5-14,4 1 15,1 4-15,-1-4 16,-4 3-16,0 1 13,4 0-12,-8-4 13,0 0 1,0-1-14,0 5 13,0 0-14,0 4 15,-12 132-14,12-161 14,0 25-15,0-4 14,0 4-14,0-5 14,0 1-13,0 0 14,4-5-14,0 1 11,0 0 4,0 7-16,5-7 14,-9-17-13,0 25 13,0-25-13,4 21 13,-4-21-13,0 24 12,0-24-11,0 0 11,0 21-10,0-21 5,0 0 0,0 0 0,0 0-1,-9 17 2,9-17-2,0 0 2,-16 16-1,16-16 1,-21 25-2,13-8 1,8-17 5,-24 4-10,24-4 8,0 0-6</inkml:trace>
    </iact:actionData>
  </iact:action>
  <iact:action type="add" startTime="34323">
    <iact:property name="dataType"/>
    <iact:actionData xml:id="d6">
      <inkml:trace xmlns:inkml="http://www.w3.org/2003/InkML" xml:id="stk6" contextRef="#ctx0" brushRef="#br1">18884 11107 0,'0'0'8,"0"0"1,0 0-1,0 0 2,0 0-2,0 0 1,0 0 1,0 0-2,0 0 2,0 0-2,0 0 1,0 0 0,0 0 1,0 0-3,0 0 2,-160 12 0,160-12 1,-29 0-2,29 0 1,-29 4 0,29-4 0,-24 0 1,24 0-2,-25 4 3,25-4 3,0 0 3,0 0-16,0 0 1,-17-8 8,17 8-1,0 0-1,0 0 1,-16-4 2,16 4-4,0 0 3,0 0-2,0 0 1,0 0 0,0 0 0,0 0 0,0 0 0,0 0 0,0 0 1,0 0-2,0 0 1,-12 12 1,12-12-2,0 0 2,0 0-2,-21 5 2,21-5 4,0 0-10,-8-25 5,8 25 0,4-29 0,0 8-1,0 4 3,0 1-4,-4 16 4,8-21-4,-8 21 3,0 0-2,0 0 2,0 0-2,-4 21 2,-12 0 3,-5-1 3,-127 88-14,124-100 14,24-8-15,0 0 16,0 0-16</inkml:trace>
    </iact:actionData>
  </iact:action>
  <iact:action type="add" startTime="37138">
    <iact:property name="dataType"/>
    <iact:actionData xml:id="d7">
      <inkml:trace xmlns:inkml="http://www.w3.org/2003/InkML" xml:id="stk7" contextRef="#ctx0" brushRef="#br1">10114 10995 0,'0'0'6,"0"0"3,0 0 0,0 0 0,0 0 0,0 0 0,0 0 0,0 0 0,0 0 0,0 0 0,0 0 0,0 0 0,0 0 0,0 0 0,0 0 0,0 0 0,0 0 0,0 0 0,0 0 0,0 0 0,0 0 0,0 0 0,0 0 0,0 0 0,0 0 0,0 0 0,235 21 0,-215-21 2,9 0 2,4 4 4,0 0-16,0 4 17,0-4-17,-5 5 13,141 53-13,-149-62 15,17 4-15,132 17 15,-140-13-15,0-4 13,-1 0-11,-3-8 11,0 8 2,8 0-14,135 29 13,-3-12-14,-141-21 15,9 0-15,-33 0 16,33 0-15,-4 0 12,4 0-13,135 0 14,-16 4-13,-119-4 13,0-4-12,4 0 10,-4 0 4,4 0-16,132-17 16,-136 17-16,139-4 13,-143 3-13,0 1 16,4-4-16,4 4 13,-4 4-11,-1 4 11,129-16 3,-136 7-16,-25 5 14,37 0-13,0 0 13,131 17-14,-147-17 16,3-4-16,5 4 13,0-4-11,4 4 11,131-9-11,-135 5 11,0-4 3,8 4-16,-4 4 14,131 25-14,-139-29 15,4-1-15,-1 1 16,9 0-16,140 29 13,-152-25-12,12 4 13,123 17-13,-160-21 12,25 0-10,4 0 9,4 4-7,131-12 5,-143 8 5,3 0-14,141 8 14,-137-8-15,1 0 14,4 0-13,123 17 12,-127-17-11,0-5 11,0 1 3,143 8-15,-147 1 13,8-1-14,4-4 14,148 8-13,-156-8 14,0 0-15,8 0 16,-37 0-16,193 12 12,-164-16 4,3 4-16,129 9 14,-132-14-13,-1 1 13,5 4-14,4 0 15,132 0-15,-145 0 16,9 0-16,128 0 13,-137 0-12,9 0 13,-4 0-13,-4 0 12,4-4-10,131 8 9,-135-4 4,7 0-15,5-4 12,144 4-12,-181 0 14,25-4-15,0 0 14,-1 0-13,-3-5 16,4 1-17,12 4 11,131 8 5,-143-8-16,4 4 14,8 0-13,135 4 13,-172-4-14,37 0 16,-16 4-16,8-8 13,8 4-11,144 0 11,-153 4 3,5-4-16,128 0 14,-141-4-13,-20 4 13,21 0-14,-21 0 5,41 0 4,-8 0 8,139 8-17,-143-12 13,8 0-12,132 4 13,-149 0 3,1 0-17,-1 0 13,9-4-13,4 4 15,148-29-15,-152 25 16,0 4-16,131 25 13,-135-25-12,-5-4 13,-3-1-13,3 1 12,1 0 3,-21 4-16,24-4 4,13 4 6,124 0 5,-137 0-14,5 0 14,0 0-15,4 0 14,0 0-13,-5 0 12,1 0-11,0-4 11,8 4 3,148 0-16,-156 0 14,4 4-13,144 17 13,-149-21-14,-3 0 16,-4 0-16,3 0 15,9-4-15,-33 4 13,189 12-12,-156-12 13,132 0-12,-141 0 10,1 0 4,-5 0-16,1 0 15,4-4-14,8 0 14,135 0-14,-139-1 11,4-3-10,135 4 11,-168 4-12,42 0 13,-22 0 1,1-4-15,3-4 15,13-1-15,136-7 16,-140 12-16,0 4 14,-33 0-14,33-5 15,4 5-15,-4 0 13,-1 0-11,133-12 11,-145 4 3,9-1-16,4 5 14,4 0-13,0 0 13,0 4-14,0 0 16,132 17-16,-145-13 13,5-8-11,0 4 11,0-9 3,8-3-16,135-50 15,-147 62-15,0 8 14,-25-8-14,29 12 16,3 1-16,141 16 19,-148-33-19,8 0 11,156-5-10,-160 13 11,8 5 3,123 32-14,-135-37 13,-1 0-14,5 1 15,173-10-15,-174 10 16,1-1-16,131 37 14,-139-45-13,0 4 12,-1 0-12,1 0 13,-21 0-12,0 0 10,33 0-9,-5 0 9,137-12 4,-141 12-16,5-5 14,0 1-14,4 4 16,4-4-16,-8 4 17,0 0-17,-1 0 11,-7 0 5,-21 0-16,33 0 14,-33 0-13,29 0 13,-29 0-14,20 0 15,-20 0-14,17-8 4,-17 8 4,0 0-2,0 0 1,0 0 0</inkml:trace>
    </iact:actionData>
  </iact:action>
  <iact:action type="add" startTime="51509">
    <iact:property name="dataType"/>
    <iact:actionData xml:id="d8">
      <inkml:trace xmlns:inkml="http://www.w3.org/2003/InkML" xml:id="stk8" contextRef="#ctx0" brushRef="#br1">10139 8014 0,'0'0'2,"0"0"8,0 0-5,0 0 5,0 0-2,0 0 2,0 0-2,0 0 1,0 0 0,-8-137 0,8 137 0,0-29 0,0 29-1,0 0 1,0 0 0,0-21 0,0 21 0,0 0 0,4 29 0,-8-12 0,8-1 1,-4-16-2,0 33 1,0-12 0,-4 128 0,8-124 0,-21 149 1,21-149 0,1 4 8,-22 120-17,17-149 15,4 21-15,0 8 13,5 173-12,-5-173 13,-17 145 3,13-153-17,4 136 13,-12-3-13,0 28 15,8-182-15,0 37 16,0-8-16,-8 207 13,-5-79-12,18-136 13,-1 4-13,0-4 12,0 4 3,-4 4-16,0 124 15,4-128-15,-4 120 14,0-145-13,0 0 14,4 41-15,-4-16 6,4-5 3,0 1 4,0 0-11,1 4 11,3-9 3,-4 9-16,0-4 14,0 4-13,8 132 14,-3-140-15,-9 3 15,0 5-15,0 0 13,0-4-11,0 8 11,-4 124 3,4-153-16,0 25 14,0-25-13,0 0 13,0 29-14,0-29 16,0 20-16,0-20 15,0 21-15,0-21 13,0 0-12,0 21 6,0-21 1,0 0 0,0 0 0,0 21 0,0-21 0,0 0 0,0 0 0,0 0 0,0 0 0,0 0 0,0 0 0,0 20 1,0-20 4,0 0-11,0 0 6,0 0 0,0 0 0,0 0 0,0 0 0,0 0 0,0 0 0,0 0 0</inkml:trace>
    </iact:actionData>
  </iact:action>
  <iact:action type="add" startTime="59610">
    <iact:property name="dataType"/>
    <iact:actionData xml:id="d9">
      <inkml:trace xmlns:inkml="http://www.w3.org/2003/InkML" xml:id="stk9" contextRef="#ctx0" brushRef="#br2">19049 13392 0,'0'0'11,"0"0"-5,0 0 5,0 0-4,0 0 2,0 0 0,0 0 0,0 0 0,0 0 0,0 0 0,0 0 0,0 0-1,0 0 2,0 0-1,0 0 0,0 0 1,0 0-2,0 0 1,0 0 0,0 0 0,0 0 0,-214 50 0,214-50 0,-25 17 0,25-17 0,0 0 0,-29 16 0,13-3 9,-1-5-17,1 4 13,-5 1-11,5-1 11,-5-8 3,5 9-16,-5-1 14,1 5-13,-1-5 13,-8-4-14,-114 46 16,122-50-16,0-4 13,-3-8-11,-5 8 11,0 0-6,0 0 1,-114 4 7,126-8-14,17 4 14,0 0-14,-37 0 2,17 0 7,-1-4 6,-4 0-16,1 0 13,-120 16-12,144-12 13,-29-8-12,8 4 10,21 4 4,-37 0-16,37 0 15,-37 0-15,17-4 14,3-1-13,-3 5 13,3 5-13,17-5 14,-32-5-15,15 10 13,17-5-11,0 0 6,-33-5 0,17 10 4,-1-1 5,1 4-17,-5 0 13,5-4-13,-5 1 16,5-1-16,-9-4 13,0 0-11,5 0 11,-5 0 3,1 0-16,-1 0 14,0 0-13,5 0 13,-9-4-14,4 8 15,5-4-14,-9-9 14,4 9-15,1 0 13,24 0-12,-21 5 13,-4-1-12,1-4 10,-1 0 4,0 0-16,-143 4 15,147-8-15,-3 0 16,-1 8-16,0-4 15,-4 0-15,1 0 13,-124 33-12,152-33 12,-37 0-10,12 0 9,-136 33 4,141-33-16,-5-4 14,-4 0-13,1 4 14,28 0-15,-25-4 15,-8 4-15,0 0 13,4 4-11,1-4 11,-124 20 3,131-20-16,-4 0 14,-3 0-13,-125 17 13,137-21-14,-5 4 16,1-4-16,-5-1 15,1 5-15,-1 0 13,0 0-12,-4 0 13,-119 13-12,132-9 10,-13-4 4,29 0-16,-152 12 15,152-12-15,-37 0 16,12-4-16,5 0 13,-5 4-12,0-4 13,1 0-13,-1 4 12,-4 0-10,-127 21 9,140-26 4,-9 1-16,0 0 14,1 4-13,-1-4 14,-4 0-15,5 4 15,-1-4-14,0 0 11,1-1-10,-5 1 12,29 4 1,-25-4-15,0 0 14,1 4-13,-5 0 13,0 0-14,0 0 16,-123 33-16,136-37 13,-5 0-11,1 4 11,-5 0-8,-4-4 5,1 0 5,-1-1-14,0 1 13,-119 21-14,127-17 15,1 4-14,-5-4 14,-4 0-15,-115 33 13,128-37-12,16 4 13,-21 0-12,1 0 10,-9-4 4,0 0-16,1 0 15,-1 4-14,-123-9 13,152 9-14,-37 0 15,12 4-15,0-4 14,-3 0-13,3 0 12,-4 0-10,-123 9 9,136-13 4,-1-5-15,-3 5 12,-1 4-12,-4-4 13,1 4-14,24 0 15,-25 0-14,-4 0 12,-123 25-11,152-25 11,-37 0-11,12-4 11,-3 0 2,-129-9-14,141 5 14,-5 8-14,1 0 12,-9 4-12,0-4 14,-127 17-15,135-22 13,-3 1-12,-5 0 13,0-4 1,-127-38-14,140 42 13,-1 0-14,17 4 15,0 0-15,-37 0 4,12 0 7,1 4 4,-5 0-15,-131 9 14,139-9-13,-4-8 12,1 0-10,-1 0 9,0-5 4,1 1-16,-1 0 15,0 4-15,1 4 14,-1 0-13,0 0 14,1 0-15,-1 4 13,-4 0-11,-131 12 11,139-20 3,-3 0-16,24 4 14,-25-4-13,0 0 13,-3-4-14,-1 3 15,4-3-14,0 4 12,5-4-11,-5 4 11,5 4 3,-1 4-16,-4-4 14,1 0-13,-1 0 13,-4-4-14,-119 20 5,128-20 5,-5 0 6,0-4-16,1 3 13,-1-3-12,-4 0 13,29 8-13,-24-4 12,3-5-10,0 5 9,-3 0 4,3 0-16,5 0 14,-5 0-13,5 0 14,16 4-15,-33-5 15,16 10-15,17-5 13,-24 4-10,24-4 9,-21 4-10,21-4 11,-24-8-9,24 8 6,0 0-5</inkml:trace>
    </iact:actionData>
  </iact:action>
  <iact:action type="add" startTime="73973">
    <iact:property name="dataType"/>
    <iact:actionData xml:id="d10">
      <inkml:trace xmlns:inkml="http://www.w3.org/2003/InkML" xml:id="stk10" contextRef="#ctx0" brushRef="#br2">18720 11127 0,'0'0'2,"0"0"4</inkml:trace>
    </iact:actionData>
  </iact:action>
  <iact:action type="add" startTime="74169">
    <iact:property name="dataType"/>
    <iact:actionData xml:id="d11">
      <inkml:trace xmlns:inkml="http://www.w3.org/2003/InkML" xml:id="stk11" contextRef="#ctx0" brushRef="#br2">18572 10871 0,'0'0'10,"0"0"-4,0 0 3,0 0 0,0 0 0,0 0 0,0 0 0,0 0 0,0 0 0,0 0 0,0 0 0,24 198 0,-24-198 3,0 21-6,0-21 4,-4 25-2,4-25 2,-4 37-2,-4 125 1,8-137 5,-13 161 3,13-165-16,5-1 14,-1 5-13,0-4 13,-4-21-14,4 153 16,0-132-16,-4 149 13,0-141-9,-4 128 7,4-157 5,8 29-16,-4 0 14,25 120-13,-25-124 13,13 124-14,-9-128 16,-8-1-16,0 5 15,0 0-15,0-4 13,4 3-12,0 5 13,21 133-13,-21-145 12,4 7 3,4 121-16,-12-145 15,0 0-15,13 29 4,-9-8 5,0 0 8,0-1-17,0 1 14,0-4-13,0-1 12,1 1-11,-5-17 11,-5 29-10,10-13 9,-5-16 5,0 25-17,0-25 13,0 0-13,0 0 6,-5 21 2,5-21 0,0 0 0,0 0 0,0 0 0,0 0 0,-20-211 0,8 41 3,16 145 5,0-8-16,-4 33 16,82-464-16,-74 448 15,0-1-15,-3-20 13,-5 37-12,24-265 13,-24 228 1,0-1-14,-8 5 13,0 0-14,-5 0 15,-3 8-15,0 0 16,-9 9-16,4-1 13,1 9-12,-1 8 15,21 0-16,-86 157 7,45-12 1,41-124 4,0-1 4,-29 163-16,4 7 14,25-161-13,-8 137 13,8-146-14,-29 175 16,25-29-16,4-141 13,4-1-11,-4 5 11,-4 141 3,4-149-16,0 0 14,0-21-13,0 41 13,0-20-14,0-21 16,0 29-16,0-29 14,0 0-13,0 0 5,8-25 2,-8 4 6,0-4 1,9-140-14,-5-1 13,4 133-14,0 0 15,0 0-15,-4-5 16,25-165-16,-25 179 13,5-5-12,-5-5 13,4 18-13,-8 16 12,16-4-10,-16 4 5,4 29 0,1-9 3,19 163 4,-24-183-12,4 174 10,-4-145-13,-12 115 15,12-119-15,12 124 13,-7-120-9,11 125 7,-16-154 6,0 29-17,0-29 13,-4 20-12,4-20 13,0 0-14,0 0 6,4-25 2,-8-8 0,0 4 1,4-4 4,-21-157 3,13 32-16,4 134 14,4-14-13,0 38 13,-21-178-14,21 158 16,0-1-16,-4 0 15,0 0-15,0-3 13,4 24-12,0-29 13,0 29-13,0 0 12,0 0-10,0 0 5,-4 29 0,-13 165 3,13-32 6,4-162-17,0 33 13,0-33-12,0 33 14,0-12-15,0-1 13,0-20-11,0 0 11,0 25-10,0-25 9,0 0-8,0 0 4,0 0 0,0 0 0,17-170 0,-13 137 1,-8-132 5,8 140-12,-4-186 11,4 28 3,0 154-16,-4-4 14,-8-194-13,-5 49 13,13 144-14,0 5 5,0-4 5,0 4 6,0 0-16,0 4 13,0 25-12,0-29 13,0 1 1,0-6-14,0 5 13,0 9-14,0-1 15,0 21-15,0-37 16,0 37-16,0-21 13,0 21-12,0 0 13,0 25-12,0-25 10,5 21-9,-5-21 9,8 29-8,0-13 7,-4 5 6,8-5-17,1-3 13,-13-13-12,0 0 14,25 21-15,-25-21 15,24 4-14,-7-13 11,-1 1 4,1-8-16,3-5 14,-20 21-13,0 0 13,29-240-14,-17 211 16,1-4-16,-5 8 15,0 0-15,0 4 13,0-4-12,-8 25 13,0-33-12,0 33 10,-4-25-8,4 25 7,0 0-6,0 0 3,-4-16 0,4 16 0,0 0 0,0 0 1,0 0-3,0 0 3,0 0-1,-4-17 0,4 17 4,0 0-8,-12-12 4,12 12-1,-8-17 2,8 17-1,0 0 0,-9-20 0,9 20 1,0 0-2,0 0 1</inkml:trace>
    </iact:actionData>
  </iact:action>
  <iact:action type="add" startTime="88980">
    <iact:property name="dataType"/>
    <iact:actionData xml:id="d12">
      <inkml:trace xmlns:inkml="http://www.w3.org/2003/InkML" xml:id="stk12" contextRef="#ctx0" brushRef="#br2">18456 13285 0,'0'0'2,"0"0"5,0 0 1,0 0 1,0 0 0,0 0 0,0 0 0,0 0 0,0 0 0,0 0 0,99 223 0,-99-202 0,0 4 1,-4 4 4,4 0 3,4-4-16,-8-5 16,4 5-16,0-25 13,-8 29-13,8-29 15,-21 13-14,5-17 14,-1-9-15,5-12 13,4 0-12,4-8 13,4-4-13,4 0 12,8 4 3,-12 33-16,12-34 15,1 10-15,3 3 25,1 0-25,3 1-1,1 11 13,-5 5-12,-16 4 9,21 29-2,-17 120 1,-8-120 5,-29 120 3,29-132-15,-9-1 12,-7 5-12,-1 4 13,-127 62-14,148-87 16,-28 0-16,11 4 13,17-4-11,-16-8 11,16 8 3,-4-17-16,8-8 14,8-8-13,62-174 13,-62 178-14,13-4 16,4 0-16,135-108 14,-139 125-13,-9 3 12,1 5-12,3 4 13,5 4 2,-4 4-16,-1 0 14,1 4-14,-13 21 15,-8-29-14,-21 158 14,9-146-15,-4-4 13,-9-4-12,25-4 14,-25 0-14,-119 25 11,128-29 4,-1-17-16,-3-3 15,3-1-15,-3 0 14,3 4-13,1-4 13,12 1-13,8 3 14,8 0-15,9 0 13,4 5-11,3-1 11,5 9 3,0 4-16,-4 0 14,-4 8-13,-1-4 13,-7 8-14,-17-8 16,0 0-16,16 33 5,-24 145 4,8-178 5,-8 25-13,-9-12 13,1-1-12,-5 0 10,1-3 4,3 3-16,-3 1 15,20-13-14,-21-9 14,21 9-15,-8-20 13,8 20-12,16-9 13,-3-3-12,3-13 10,5 4 4,3 1-16,13 7 15,-37 13-15,37 8 15,-4 5-15,-4 12 14,-12 0-13,3 124 14,-16-129-15,-8 1 13,-95 132-11,79-128 11,-9-21 3,0 0-15,-131-28 12,143 15-12,1-3 13,4-9-14,3 5 16,9-13-16,5-9 13,27-148-11,-32 186 11,17-17-11,-17 17 11,16-4-10,-16 4 5,29 0 0,-29 0 2,17-4-4,-22 29 4,-40 132 6,41-136-16,-4 0 15,8-21-15,0 0 15</inkml:trace>
    </iact:actionData>
  </iact:action>
  <iact:action type="add" startTime="92199">
    <iact:property name="dataType"/>
    <iact:actionData xml:id="d13">
      <inkml:trace xmlns:inkml="http://www.w3.org/2003/InkML" xml:id="stk13" contextRef="#ctx0" brushRef="#br2">19020 10631 0,'0'0'5,"0"0"4,0 0 0,0 0 0,0 0 0,0 0 0,0 0 0,0 0 2,0 0-4,0 0 4</inkml:trace>
    </iact:actionData>
  </iact:action>
  <iact:action type="add" startTime="92440">
    <iact:property name="dataType"/>
    <iact:actionData xml:id="d14">
      <inkml:trace xmlns:inkml="http://www.w3.org/2003/InkML" xml:id="stk14" contextRef="#ctx0" brushRef="#br2">18621 10593 0,'0'0'2,"0"0"3,0 0 5,0 0-2,0 0 1,0 0 0,0 0 0,0 0 1,0 0-2,0 0 2,0 0-2,0 0 2,0 0-2,0 0 1,0 0 0,0 0 1,0 0-2,0 0 1,0 0 0,0 0 0,0 0 1,0 0-2,0 0 2,0 0-2,0 0 1,0 0 0,0 0 0,0 0 0,0 0 1,0 0-2,0 0 1,0 0 2,0 0-4,0 0 3,0 0-2,0 0 1,0 0 0,0 0 0,0 0 0,0 0 0,0 0 0,0 0 1,0 0-2,0 0 1,0 0 1,0 0-2,0 0 2,0 0-2,0 0 2,0 0-3,0 0 2,0 0 0,-54 228 1,50-207 3,-4 8 3,-4 0-14,4 0 13,-1-9-14,1-3 16,4-1-16,4-16 13,-8 25-11,8-25 10,0 0-10,0 0 6,4-25 0,0-4 4,4 1 4,-4-1-16,-4 29 16,9-25-16,-1 4 16,0 0-16,-8 21 12,12-25-11,-12 25 13,0 0-13,0 0 7,0 0 0,13 29 0,-13-8 1,-4 4 1,-33 132 6,32-140-16,5-17 15,-20 21-15,20-21 14,-21 20-13,21-20 12,-20 13-11,20-13 6,0 0 1,0 0-2,-17-17 2,21-12 0,1 4 8,3-4-17,0 4 15,8-8-15,1-4 13,3 8-11,1 0 12,4 8-12,-5 5 10,-3 3 3,-17 13-14,24-4 13,-11 17-14,-5 12 16,-4-1-16,0 1 13,-4-4-12,-4 4 13,-4 0 2,-4-9-16,12-16 14,-13 13-13,13-13 12,-25 4-12,25-4 15,-32-4-16,19-17 13,1 0-12,8 1 14,8-9-15,0-5 14,4 1-13,5 4 14,7 0-14,1 9 11,3 3 4,1 5-16,-4 3 15,-21 9-15,28 9 14,-15 3-13,-17 141 14,4-153-15,0 21 13,-4 4-11,-1-5 11,-3 1 3,-4 4-16,0-4 14,12-21-13,-17 16 13,17-16-14,0 0 5,-8-29 5,12 4 4,8-8-11,9 4 9,-1-4 4,1 4-15,0 0 12,-9 4-12,0 5 13,1 3-14,-13 17 15,0 0-14,20-12 3,-20 12 5,-4 186-2,4-161 1,0 4 7,-86 166-13,69-166 10,-3-9 4,3-16-16,17-4 15,0 0-13</inkml:trace>
    </iact:actionData>
  </iact:action>
  <iact:action type="add" startTime="104363">
    <iact:property name="dataType"/>
    <iact:actionData xml:id="d15">
      <inkml:trace xmlns:inkml="http://www.w3.org/2003/InkML" xml:id="stk15" contextRef="#ctx0" brushRef="#br2">13823 12370 0,'0'0'2,"0"0"4,0 0 3,0 0 0,0 0 0,0 0 1,0 0-2,0 0 1,0 0 1,0 0-2,0 0 3,0 0-4,0 0 3,0 0-2,0 0 1,0 0 0,0 0 1,0 0-2,0 0 1,0 0 0,0 0 0,0 0 1,0 0-2,0 0 1,0 0 0,0 0 0,0 0 0,0 0 0,0 0 0,0 0 0,0 0 0,0 0 0,0 0 0,0 0 0,0 0 1,0 0-2,0 0 2,0 0-2,0 0 1,0 0 0,29 223 0,-29-223 0,0 33 0,0-12 3,0 0 5,0 4-16,0-5 15,-5 9-15,10 0 15,-14 133-15,13-142 14,1-3-13,-5-17 12,-5 41-10,5-41 9,0 145-8,5-124 7,-5 0 4,0 8-14,-9 124 13,13-132-13,1-5 14,-5 5-14,0-21 11,0 37-10,0-16 11,0 8 3,0 128-16,0-157 14,0 33-13,0-12 13,0 4-14,0 0 6,0 0 4,0 4 3,-9 128-11,9-157 11,0 0-12,9 21 8,-9-21-2,0 29 1,0-9 1,0 5 1,0 4 7,-5 0-17,5 128 15,0-132-15,0 0 13,0 8-12,0 0 13,0-4-12,-20 125 10,20-134 4,0 5-16,-12 128 15,12-128-14,-5 145 13,10-153-13,-1 7 12,-4-24-12,-4 25 13,-13 157-13,17-157 12,0 4-10,-8 137 9,8-145 4,0 3-16,-4 5 14,0 125-13,8-134 14,-8 129-15,4-149 15,0 38-15,0-13 13,0 3-11,-4 117 11,4-145 3,4 34-16,-4-34 14,0 37-10,0-12-4,-4-1 10,4-24 7,0 25-17,-25 124 14,25-149-13,0 38 12,0-38-12,0 33 13,0-33-13,0 37 12,0-12 3,8 120-16,-8-145 15,0 0-14</inkml:trace>
    </iact:actionData>
  </iact:action>
  <iact:action type="add" startTime="105819">
    <iact:property name="dataType"/>
    <iact:actionData xml:id="d16">
      <inkml:trace xmlns:inkml="http://www.w3.org/2003/InkML" xml:id="stk16" contextRef="#ctx0" brushRef="#br2">13901 16444 0,'0'0'5,"0"0"4,0 0 0,0 0 1</inkml:trace>
    </iact:actionData>
  </iact:action>
  <iact:action type="add" startTime="105923">
    <iact:property name="dataType"/>
    <iact:actionData xml:id="d17">
      <inkml:trace xmlns:inkml="http://www.w3.org/2003/InkML" xml:id="stk17" contextRef="#ctx0" brushRef="#br2">13938 16055 0,'0'0'2,"0"0"-2,0 0 0,0 0 5,0 0-5,0 0 0,-29-257 7,29 220 1,-20-141 1,15 157 6,5-4-12,9-136 10,3 3 4,-8 129-16,0-8 4,-8-141 6,8 149 5,9-165-14,-13 160 13,-9-127-13,5 140 14,8-8-15,-4 0 13,4-4-11,-4 33 11,5-33-11,23-162 11,-28 171 2,0-5-14,-16-137 13,16 145-14,4 1 16,0-5-15,0-137 11,-4 125-10,0-149 11,0 157-11,0 4 12,4-4 0,29-129-13,-24 129 13,-9 29-14,49-161 16,-41 136-16,0-4 15,1 4-15,-9 25 13,0 0-12,0 0 6</inkml:trace>
    </iact:actionData>
  </iact:action>
  <iact:action type="add" startTime="106569">
    <iact:property name="dataType"/>
    <iact:actionData xml:id="d18">
      <inkml:trace xmlns:inkml="http://www.w3.org/2003/InkML" xml:id="stk18" contextRef="#ctx0" brushRef="#br2">13831 12879 0,'0'0'6,"0"0"2,0 0 1,0 0 0,0 0 0,0 0 0,0 0 0,0 0 1,0 0-2,0 0 1,0 0 0,0 0 0,0 0 0,-21-203 0,21 182 0,0 1 0,5-1 2,-1 0 4,0 1-12,0-1 11,8 0-12,5 5 14,-1-5-14,-16 21 11,25-13-7,-25 13 4,0 0-3</inkml:trace>
    </iact:actionData>
  </iact:action>
  <iact:action type="add" startTime="106852">
    <iact:property name="dataType"/>
    <iact:actionData xml:id="d19">
      <inkml:trace xmlns:inkml="http://www.w3.org/2003/InkML" xml:id="stk19" contextRef="#ctx0" brushRef="#br2">13950 12759 0,'0'0'6,"0"0"5,0 0-5,0 0 3,0 0 0,0 0 0,0 0 0,0 0-1,0 0 1,0 0 1,0 0-2,-131-46 1,69-111 1,58 132-1,4 0 2,0-8 7,4 0-17,4 0 4,0 4 5,9 0 6,-1 8-13,5 1 11,4 3-12,-1 9 13,-24 8 1,25-4-14,4 4 13,-5 8-14,-11 4 15,-1 5-14,-12-17 14,0 25-15,-4-5 13,-8 5-12,-5-8 13,1 3-13,-5-7 12,-4-9 3,-123 17-16,148-21 15,-24-21-15,16 4 14,-1 1-13,1-1 14,8 17-15,-4-29 6,12 13 3,-8 16 4,17-21-11,3 9 11,5-1 3,4 9-16,-1-4 14,-3 4-13,-8 8 13,-17-4-14,0 29 16,-13-4-16,-94 128 13,87-128-11,-128 95 11,127-116 3,-3 4-16,-1-4 14,0 0-11,5-8-2,20 4 9,-21-12-4,21 12 4,-4-17-4,4 17 4,8-20-4,17-1 2,0 9 6,3-1 1,-3 13-14,0 17 13,-25-17-14,0 0 15</inkml:trace>
    </iact:actionData>
  </iact:action>
  <iact:action type="add" startTime="123763">
    <iact:property name="dataType"/>
    <iact:actionData xml:id="d20">
      <inkml:trace xmlns:inkml="http://www.w3.org/2003/InkML" xml:id="stk20" contextRef="#ctx0" brushRef="#br2">10036 12279 0,'0'0'2,"0"0"6,0 0 0,0 0 1,0 0 0,0 0 0,0 0 0,0 0 0,0 0 0,0 0 0,0 0 1,0 0-2,0 0 1,0 0-1,0 0 2,0 0-1,0 0 0,0 0-1,0 0 1,0 0 0,0 0 1,128 45-1,-128-45 0,24 13 1,-24-13-2,29 4 1,-29-4 7,33 0-14,-17 4 7,5 0 1,4 0 0,-25-4 7,24 8-16,-3 5 16,3-9-15,-3 4 11,0-4-10,-1 0 11,-3 5 4,3 3-17,-3-8 13,-5 9-12,-12-13 12,29 12-12,-29-12 15,24 13-16,-24-13 15,33 4-15,-33-4 13,29 12-12,-29-12 13,29-4-13,-13 8 12,-16-4 3,0 0-16,33 4 3,-16 0 8,3 1 4,-20-5-14,29 8 13,4-4-13,0 0 14,0 0-15,0-4 13,-5 0-11,1 0 11,0 4 3,4-4-15,0-4 12,0 0-12,-5 8 14,1 0-15,0 1 15,4 7-15,135 38 18,-143-50-18,4 0 10,-29 0 6,29-4-16,-1-1 14,1 1-13,8-4 12,-4 4-12,-4 0 15,4 0-16,0 4 15,0 0-15,-1 0 13,153 12-12,-156-12 13,-4 0 1,4-12-14,-5 3 13,9 1-14,0 0 15,0 8-15,0-4 16,127 12-16,-131-16 14,4 3-14,-33 5 16,160-8-16,-139 8 12,3 4 4,5-12-16,0 12 15,4-8-14,0 0 12,152-29-12,-156 33 13,-1-4-13,5 4 14,4 0-15,128 41 13,-145-49-11,5-1 11,4-3 3,148-25-16,-145 37 14,1-4-13,0 8 12,128 50-12,-161-54 15,24 4-16,1-8 15,4-1-15,123-11 14,-119 16-14,123 37 14,-135-33 1,3-8-14,5 0 12,0 8-12,4 4 14,0-8-15,147 42 16,-143-42-16,-4 8 14,0-4-14,136 0 14,-145-8-13,5 8 12,0 5-10,4-1 9,127 46 4,-160-54-16,29 0 14,0-4-13,4-1 14,144-15-15,-149 16 15,9 8-15,124 45 13,-133-44-11,1-5 11,4 0 4,156-17-17,-160 17 13,131 17-12,-131-13 13,0 0-14,0-4 16,-5 4-16,9-4 13,169 21-11,-169-17 11,148 33 3,-157-37-16,-24 0 14,25 0-13,-5 4 12,1-4-12,4 0 15,8 4-16,160 17 15,-160-21-15,135 21 13,-147-21-12,3 0 13,-3 4-12,0-4 10,3 0 5,1 0-17,0 4 14,7-4-14,137 8 16,-144-12-16,8 4 13,-5 0-12,5 0 14,-33 0-15,33-4 13,-4 0-11,-13 0 11,17 4 3,181-17-16,-177 13 14,152 4-13,-160-4 13,-4 0-14,-1 0 16,5-9-16,144-32 13,-140 36-11,131-20 11,-139 29 3,8 5-16,4-1 14,127-21-13,-139 9 13,8-9-14,0 5 16,4 4-16,-37 8 15,37-4-15,-4 8 13,-1-4-12,153 33 13,-160-33-12,4-4 10,-4-1 4,7 1-16,125-20 15,-133 24-15,5 4 15,-4-4-14,8 4 13,0 4-14,-5 0 14,-3 1-13,4-1 12,0-4-10,4-4 9,135 17 4,-135-17-15,-33 0 14,156 16-15,-127-12 13,0 0-12,0 5 14,-5-5-15,5 0 14,-4 0-13,8-4 12,176 25 3,-36-17-16,-153-12 14,1 0-13,0 4 13,-21 0-14,45-12 16,173-13-15,-29 41 11,-169-16-10,5 0 11,-4 0 3,3 0-15,9-4-1,-33 4 12,189-16-8,-156 11 7,152 26 5,-160-25-16,0 0 15,-1 8-14,-3-8 12,3 4-12,9-8 15,0 3-16,140-24 12,-144 25-9,0 0 9,-1 0 4,-3 4-16,0 4 14,8 0-13,-5-4 14,1 0-15,4 0 15,0-4-15,-33 4 13,33-12-11,127-50 11,-139 49 3,-1 9-16,9 4 14,0 8-13,4 5 12,127 32-12,-135-45 15,3-4-16,9-4 13,-4-4-11,128-26 11,-137 34-11,5 8 11,4 9 8,127 53-21,-135-66-1,4-4 9,135-17 10,-143 9-18,8-1 14,-29 13-13,28-4 12,5 8-13,144 42 15,-148-46-13,0 0 10,-1-4 4,1-5-16,144-44 15,-148 48-15,-1 10 15,5-1-14,8 0 13,144 45-14,-156-49 15,-5 0-15,1-4 13,-1-4-10,-3 0 8,-1 0 6,-16 8-17,13-17 14,-13-12-13,0 29 14,0-21-15,0 21 14,0 0-12</inkml:trace>
    </iact:actionData>
  </iact:action>
  <iact:action type="add" startTime="127144">
    <iact:property name="dataType"/>
    <iact:actionData xml:id="d21">
      <inkml:trace xmlns:inkml="http://www.w3.org/2003/InkML" xml:id="stk21" contextRef="#ctx0" brushRef="#br2">24447 11074 0,'0'0'9,"0"0"-1,0 0 1,0 0 0,0 0 0,0 0 0,0 0 1,0 0-2,0 0 1,0 0-1,0 0 1,0 0 0,0 0 0,82 219 1,-90-53-1,16-141 1,21 144 4,-25-144 3,-12 174-16,4-29 14,8-150-13,-12 134 12,4-138-12,-38 162 15,42-178-16,5 21 15,-10 128-15,5-149 12,0 0-11,0 25 7,0-25 0,0 0 0,0 0 0,0 0 0,5-33 1,3 0 1,21-125 6,-29 133-16,0-4 15,0-4-15,0-182 14,-5 182-13,10 0 12,-1-5-11,0 5 11,4-4 3,-4 4-16,-4 33 14,0-33-13,0 4 14,-4 0-15,0 4 15,0 4-15,4 21 13,-4-29-11,4 29 11,-9-20-10,9 20 10,0 0-11,0 20 6,-24 150 0,24-145 1,8 149 9,-4-149-18,-4 4 13,8 120-12,-8-120 13,-24 120-13,24-129 13,0-20 1,0 0-14,-4 21 1,4-21 9,0 0-6,0-25 5,8-8 7,-29-149-17,21-9 12,4 158-10,13-161 12,-17 28-13,4 133 12,-12-174-11,12 182 11,4-8 3,-12-133-16,4 142 14,0-1-13,-4 0 13,-21-133-14,21 142 16,-4-13-16,8 29 13,0 0-12,0 0 15</inkml:trace>
    </iact:actionData>
  </iact:action>
  <iact:action type="add" startTime="128929">
    <iact:property name="dataType"/>
    <iact:actionData xml:id="d22">
      <inkml:trace xmlns:inkml="http://www.w3.org/2003/InkML" xml:id="stk22" contextRef="#ctx0" brushRef="#br2">9563 10792 0,'0'0'9,"0"0"-4,0 0 5,0 0-2,21 186 2,-21-161-2,0 0 1,4 0 1,0 0-1,0 236 3,-20-67 4,20-169-14,0 0 13,-8 149-13,0-9 14,4-140-15,0 4 13,0 0-11,0-4 11,0 4 3,0-8-16,0-21 14,4 37-13,-4-37 12,0 0-12,4 21 4,-4-21 6,0 0-6,0-50 4,-12-120 5,12 141-13,0-4 13,0-4 1,0-149-14,0 157 12,4 0-12,0 4 14,-4-8-14,4 4 14,0 8-15,-4 21 13,4-25-12,-4 25 13,4 25-13,5 132 12,-9-132 3,-5 174-16,5-199 15,5 29-15,-14 182 15,13-186-15,-20 145 15,16-141-15,0-4 14,0-1-13,0-3 15,0-21-16,0 33 7,0-33 1,0 0 0,8-16 0,-4-9 2,0-145 7,1 13-17,7-26 15,-8 154-15,17-169 13,-13 165-11,16-170 11,-19 174-12,-5 29 13,0 0-12,0 0 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1021" units="cm"/>
          <inkml:channel name="Y" type="integer" max="6157" units="cm"/>
          <inkml:channel name="T" type="integer" max="2.14748E9" units="dev"/>
        </inkml:traceFormat>
        <inkml:channelProperties>
          <inkml:channelProperty channel="X" name="resolution" value="231.04822" units="1/cm"/>
          <inkml:channelProperty channel="Y" name="resolution" value="230.16823" units="1/cm"/>
          <inkml:channelProperty channel="T" name="resolution" value="1" units="1/dev"/>
        </inkml:channelProperties>
      </inkml:inkSource>
      <inkml:timestamp xml:id="ts0" timeString="2020-04-20T15:22:45.43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675">
    <iact:property name="dataType"/>
    <iact:actionData xml:id="d0">
      <inkml:trace xmlns:inkml="http://www.w3.org/2003/InkML" xml:id="stk0" contextRef="#ctx0" brushRef="#br0">21454 11161 0,'0'0'2,"0"0"3,0 0 6,0 0-4,0 0 4,0 0-4,0 0 2,0 0 0,0 0 0,0 0-1,234-17 2,-205 17-1,127 8 1,-127-12 1,127-8 5,-131 8-14,4-1 13,-1 1-13,1 0 13,4 4-13,-4 0 11,-4 0-9,-5 0 9,-20 0 5,29 4-17,-29-4 13,0 0-12,0 0 3,0 0 5,-33-4-1,33 4 0,-29-4-1,-160 0 2,164 4 4,-143 0 4,147 0-17,-3 4 13,-5-4-12,0-4 13,4 8-14,5-8 6,-1 4 4,5 4 5,16-4-15,0 0 13,0 0-12,33-4 8,135-4-2,-135 3 7,164-57 0,-164 66-14,181 25 16,-177-29-16,-37 0 15,173-29-15,-140 25 13,0 8-12,4 5 14,-13-5-14,5 0 11,-12 4 4,-17-8-16,12 25 16,-12-25-16,0 0 13</inkml:trace>
    </iact:actionData>
  </iact:action>
  <iact:action type="add" startTime="21004">
    <iact:property name="dataType"/>
    <iact:actionData xml:id="d1">
      <inkml:trace xmlns:inkml="http://www.w3.org/2003/InkML" xml:id="stk1" contextRef="#ctx0" brushRef="#br0">21717 12250 0,'0'0'8,"0"0"0,0 0 1,0 0 0,0 0 0,0 0 0,0 0 0,0 0 1,210-38-2,-182 34 1,9-4 1,161 24-1,-161-16 5,131 17 4,-139-17-17,173 29 13,-165-29-12,123 4 13,-135-4-14,-5 0 16,-20 0-15,33 0 13,-33 0-14,0 0 13,0 0-12,0 0 7,0 0 0,-21 0 0,-143 0 0,135-4 3,0 0 6,-151-9-17,151 9 15,0 0-15,-131 8 14,139-8-13,-8 4 13,5 0-13,-1 0 11,4 4 5,21-4-16,-28 0 13,28 0-14,0 0 13,28-4-12,137-12 13,-136 11-13,160-24 14,-189 29-14,177-20 11,-149 20 4,182-9-16,-181 5 16,4 0-16,0-8 13,-5-1-12,-7 9 14,-1 0-15,-20 4 15,0 0-14,0 0 5,-32 17 2,-182 41 5,16-25 4,178-29-17,-194 29 13,70 0-12,-8-25 13,131-8-14,-127 0 16,148 0-15,-20-4 12,20 4-12,0 0 12</inkml:trace>
    </iact:actionData>
  </iact:action>
  <iact:action type="add" startTime="25658">
    <iact:property name="dataType"/>
    <iact:actionData xml:id="d2">
      <inkml:trace xmlns:inkml="http://www.w3.org/2003/InkML" xml:id="stk2" contextRef="#ctx0" brushRef="#br0">16096 16535 0,'0'0'7,"0"0"3,0 0-1,0 0 0,0 0-1,0 0 2,0 0-1,0 0-1,0 0 1,0 0 1,0 0-2,0 0 2,0 0-2,0 0 1,0 0 1,0 0-2,0 0 3,-123-49-4,123 49 2,0 0 0,-25 0 0,25 0 0,0 0 0,-20 0 0,20 0 0,0 0 2,0 0-3,-25 0 1,25 0-1,-33 0 2,9 0-2,-5 0 2,-123 12 3,131-12 4,1 0-16,-1 0 16,-4 0-16,1 0 14,3-4-13,-3 4 13,3-4-13,-4 0 14,-3-1-15,-1 1 12,-123 4-9,135-4 9,-7 4-8,-1 0 8,25 0 3,-25-4-14,0-4 12,-3-1-13,-1 5 17,0-4-17,4 4 12,1-4-10,-124-17 11,131 16-11,-3-3 12,-1 0 0,-3 3-13,-5-3 13,0-5-14,0 5 16,0-5-16,1 5 15,-1-9-15,4 5 13,1-5-12,-1 4 14,4-3-14,21 20 11,-20-17-8,-1 1 7,5-5 6,-5 4-17,1-3 14,3 3-13,1 0 14,-1 5-15,-7-5 14,-5 5-13,-131-34 11,143 34-9,-3 4 9,-1-1 5,-8 1-17,5 0 13,-1-4-12,0-1 14,0 5-15,1-9 16,3-3-16,1-1 12,20 21-10,-25-25 11,0 0 4,1-4-17,-5 0 13,4 4-11,5 5 11,-1-1-13,5 4 17,3 1-17,-3 3 16,4 1-16,12 12 11,0 0-10</inkml:trace>
    </iact:actionData>
  </iact:action>
  <iact:action type="add" startTime="27703">
    <iact:property name="dataType"/>
    <iact:actionData xml:id="d3">
      <inkml:trace xmlns:inkml="http://www.w3.org/2003/InkML" xml:id="stk3" contextRef="#ctx0" brushRef="#br0">15883 16519 0,'0'0'9,"0"0"-2,0 0 2,0 0 0,0 0 0,0 0 0,0 0 0,0 0 0,0 0 0,0 0 2,0 0-4,0 0 4,0 0-4,0 0 3,0 0-2,0 0 1,0 0 0,0 0 0,0 0 0,242-13 0,-217 9 3,8 0 5,0 0-16,-33 4 13,33-8-12,-1-1 14,6 1-14,-6 0 11,153-30 4,-156 30-16,4-4 16,0 3-16,0-3 13,0-5-12,-4 1 14,-1-1-15,1 5 15,0-1-14,-4-3 12,3-5-11,1-4 10,0 0 5,4-3-17,0-1 15,-5 4-15,137-62 13,-136 70-12,-29 17 15,33-21-16,-1 1 12,133-84-10,-145 88 11,9-5 4,0-12-17,4 4 13,0 0-12,0 4 13,-4 0-14,-5 4 17,-3 5-17,-5-1 14,-3 1-14,-1 3 13,-4-3-11,-8 16 12,21-13-13,-21 13 11,16-16-9,-16 16 9,25-13-7,-25 13 6,0 0-7,12-24 5,-12 24-2,0 0 1</inkml:trace>
    </iact:actionData>
  </iact:action>
  <iact:action type="add" startTime="29334">
    <iact:property name="dataType"/>
    <iact:actionData xml:id="d4">
      <inkml:trace xmlns:inkml="http://www.w3.org/2003/InkML" xml:id="stk4" contextRef="#ctx0" brushRef="#br0">13798 15931 0,'0'0'11,"0"0"-5,0 0 4,0 0-2,0 0 1,0 0 0,0 0 0,0 0 0,0 0 0,0 0 0,0 0 0,0 0 2,0 0-4,0 0 4,0 0-4,0 0 2,0 0 0,0 0 0,0 0 0,0 0 0,0 0 0,0 0 0,0 0 0,0 0 0,0 0 0,0 0 0,0 0 1,0 0-2,0 0 1,0 0 0,0 0 0,0 0 0,0 0 0,0 0 0,0 0 0,0 0 0,0 0 0,0 0 0,0 0 0,181 194 2,-169-173 2,-3 4 4,3 4-16,0-4 16,5-5-16,-1-7 13,-16-13-12,0 0 15,0 0-16</inkml:trace>
    </iact:actionData>
  </iact:action>
  <iact:action type="add" startTime="30226">
    <iact:property name="dataType"/>
    <iact:actionData xml:id="d5">
      <inkml:trace xmlns:inkml="http://www.w3.org/2003/InkML" xml:id="stk5" contextRef="#ctx0" brushRef="#br0">13769 15492 0,'0'0'8,"0"0"1,0 0 0,0 0 0,0 0 0,0 0 0,0 0 0,0 0 0,0 0 0,0 0 0,0 0 0,0 0 0,0 0 1,0 0-2,0 0 2,0 0-3,0 0 2,0 0 0,0 0 0,0 0 0,0 0 0,0 0 0,0 0 0,0 0 0,0 0 0,0 0 0,0 0 0,0 0 1,0 0-2,0 0 1,227 112 0,-203-104 1,1 8 2,4 1 6,-5 4-17,1-5 13,0 1-12,-1-1 14,9 9-15,0-4 16,0-9-16,-4 5 12,0-5-10,-1-3 11,-28-9 4,0 0-17</inkml:trace>
    </iact:actionData>
  </iact:action>
  <iact:action type="add" startTime="35413">
    <iact:property name="dataType"/>
    <iact:actionData xml:id="d6">
      <inkml:trace xmlns:inkml="http://www.w3.org/2003/InkML" xml:id="stk6" contextRef="#ctx0" brushRef="#br0">22732 15947 0,'0'0'5,"0"0"4,0 0 0,0 0 0,0 0 0,0 0 0</inkml:trace>
    </iact:actionData>
  </iact:action>
  <iact:action type="add" startTime="40923">
    <iact:property name="dataType"/>
    <iact:actionData xml:id="d7">
      <inkml:trace xmlns:inkml="http://www.w3.org/2003/InkML" xml:id="stk7" contextRef="#ctx0" brushRef="#br0">13712 15533 0,'0'0'7,"0"0"1,0 0 1,0 0 0,0 0 0,0 0 1,0 0-2,0 0 1,0 0 0,-198-50 1,198 50-1,0 0-1,0 0 1,-16-12 0,16 12 0,0 0 0,0 0 0,-16-8 0,16 8 2,-5 20-4,-48 167 4,49-171-4,0 9 3,0 0 5,-5 0 0,9-25-13,-8 21 1,-4 3 6,4-7 0,-1 0 3,9-17 4,-12 16-14,12-16 12,0 0-12,-12 13 6,12-13 1,-50-179-1,50 155 2,0-1 3,0 0 5,0 0-17,5-8 13,-1 4-12,4-4 14,12-137-15,-11 137 16,-5 0-16,0 0 12,-4 33-10,8-29 12,-4 8-12,-4 21 11,8-25-10,-8 25 7,0 0-5,9 25 3,-9 0 0,0 0 3,0 0 2,4 4-11,0 0 11,8 165 4,-12-165-17,-4 128 1,4-157 10,0 38 5,-4-18-16,4 1 16,0 0-16,0-21 15,-8 25-15,4-5 13,4-20-12,0 0 14,-4 21-14,4-21 11,-5-16-8,5-13 7,-12-141 6,12 149-17,4-4 13,-4 5-12,4-1 14,9-4-15,7 4 15,141-49-14,-161 70 11,0 0-9</inkml:trace>
    </iact:actionData>
  </iact:action>
  <iact:action type="add" startTime="42133">
    <iact:property name="dataType"/>
    <iact:actionData xml:id="d8">
      <inkml:trace xmlns:inkml="http://www.w3.org/2003/InkML" xml:id="stk8" contextRef="#ctx0" brushRef="#br0">17733 15546 0,'0'0'10,"0"0"-4,0 0 1,0 0 2,0 0 1,0 0-2,0 0 2,0 0-2,0 0 1,0 0 0,0 0 0,0 0 0,0 0 0,0 0 0,0 0 0,0 0 0,189-75 0,-168 83 1,3 13-2,-24-21 3,206 186-2,-173-161-2,-33-25 9,0 0-14,0 0 8</inkml:trace>
    </iact:actionData>
  </iact:action>
  <iact:action type="add" startTime="58593">
    <iact:property name="dataType"/>
    <iact:actionData xml:id="d9">
      <inkml:trace xmlns:inkml="http://www.w3.org/2003/InkML" xml:id="stk9" contextRef="#ctx0" brushRef="#br1">13358 9620 0,'0'0'9,"0"0"-2,0 0 2,0 0 0,0 0 0,0 0 0,0 0 0,0 0 0,0 0 0,0 0 0,0 0 0,0 0 0,0 0 0,0 0-1,0 0 1,0 0 0,0 0 0,0 0 0,0 0 0,0 0 0,0 0 0,0 0 0,0 0 0,0 0 0,0 0 0,0 0 0,0 0 0,0 0 1,0 0-2,0 0 1,0 0 0,0 0 0,0 0 0,0 0 0,136 216 0,-136-216 0,0 37 0,0-12 0,0 4 2,0-5 6,0 5-16,0 120 13,4-128-12,4 4 14,-8-25-14,13 199 11,-13-199 4,4 25-16,-4 132 5,8-140 5,-4 7 6,0 5-16,-12 195 14,8-199-14,-4 145 15,12-150-14,0 1 11,0 8-9,13 124 9,-17-128 5,-12 132-17,12-140 15,4 12-15,0 0 14,-3 0-14,-10 141 16,5-150-16,-37 171 12,46-166-9,-9-25 9,8 25-8,4-1 8,13 130 2,-17-134-13,-8 129 13,0-128-14,-12 141 17,16-138-17,0 1 12,0 4-10,-8 129 11,4-138 4,0 1-17,-8 136 13,8-157-12,4 46 2,0-17 7,8 124 7,-8-136-16,-8 7 12,-24 121-12,23-120 14,5-25-15,0 0 14,-37 195-13,37-170 11,0 0 4,0-1-16,0 5 16,-24 129-16,24-158 13,0 41-12,-8 133 14,8-145-15,-5 0 16,1 0-16,-4 0 12,-25 120-9,33-128 9,0-21 5,-12 153-17,16-124 13,-20 137-12,16-166 13,0 33-14,0-33 17,0 0-17,0 37 5,4-20 4,-4 3 4,4 1 4,8 128-17,-12-149 13,4 33-12,0-4 13,0-8-14,-12 128 16,8-149-16,0 25 15,0-25-15,0 25 13,0-25-12,4 29 14,0-13-14,-4-16 11,13 25-8,-13-25 7,8 17-6,-8-17 6,0 0-7,8 16 5,-8-16-1,8 17 1,-8-17 7,9 16-16,-9-16 12,0 0-9,0 0 5,4 25 0,-4-25 4,4 17-8,-4-17 5,12 12-2,-12-12 1,25 12 0,-9-3 1,9-1 4,0 0-11,-1 5 11,1-5-7,8 0 4,0 1 4,-33-9-13,164 37 2,-131-37 7,4 0 8,132 62-18,-145-50 14,9-7-14,0-1 13,132 45-12,-165-49 14,189 38-14,-165-38 11,5 0 4,4-5-16,0 1 16,0 8-16,127 30 13,-139-30-12,12-4 14,127 20-15,-131-20 15,0-8-14,4 0 11,-33 8 4,32-13-16,1 13 16,128 9-16,-137-13 13,141-1-12,-141 1 14,1 0-15,4-4 16,4-5-16,0 9 12,123-33-10,-131 41 11,12-4 4,123-12-17,-131 12 13,-1-4-12,1 4 14,4-5-15,4 1 16,-4-4-16,4 0 12,132-42-10,-169 50 11,33-12-11,-1 8 12,5-1 0,-4 5-13,0 5 13,128 73-14,-137-86 16,5-4-15,0-5 13,4 0-14,131-41 13,-139 54-12,-1 0 14,9 4-14,-4 0 11,4 4 4,4 0-16,0 1 16,-4-5-16,0-5 15,0 5-15,-33 0 14,164-33-14,-143 29 16,3 0-16,-3 0 12,4 0-10,-1 4 11,1 0 4,0-4-17,-9-1 13,5 5-12,-5 5 13,5-1-14,-21-4 17,33 0-17,-17-4 12,-16 4-10,29-5 5,-29 5 0,24 0 1,-24 0 0,25-4 1,-25 4-1,21 0-1,-21 0 1,0 0 2,20-16-3,-20 16 2,17-13-2,-17 13 1,12-12 0,-12 12-1,0-21 2,0 21-1,0-25 0,0 5 0,-4-9 3,0 4 4,0 4-15,4-4 15,0 25-15,0-37 15,4 16-14,-8 1 11,8-14-9,-8 1 9,-9-128 5,13 161-17,0-29 13,0-4-12,0 0 14,-4-1-15,4 10 16,0 3-16,0-12 12,-4-4-10,-16-146 11,24 154 4,-4-8-17,0 0 13,-17-133-12,17 149 13,0 21-14,-4-41 17,0 12-17,0-4 12,-29-141-10,33 149 11,0-8 4,0-4-16,0 37-2,0-38 13,-4-131 4,4 144-16,0-8 16,-4 0-16,0-5 14,-42-119-13,46 128 13,0 0-14,5 0 15,3-128-14,-8 124 11,0 4-9,-4-9 10,-5 5 3,-3 0-16,4-4 13,4 4-12,4 4 14,0 0-15,0-4 16,0-5-16,0 38 12,-4-37-10,-25-149 11,25 157 4,0 0-17,0 0 13,-1 4-12,5-4 13,-4-4-14,4 0 17,4 0-17,5-5 12,7-144-10,-16 153 11,0-4-11,-4 0 12,0-4 3,-54-121-17,67 133 12,3 5-12,0-5 16,1-4-16,-13 29 15,8-29-15,33-129 13,-33 138-12,-4-1 14,0 0-14,-8-3 11,4 3 4,0 21-16,-4-37 16,0 20-16,0-4 13,0 5-12,-4-9 14,3 8-15,5 17 16,-8-29-16,8 29 12,-12-20-9,12 20 9,0 0-8,0-21 3,0 21 1,0 0 0,0 0 0,0 0 1,4-21-3,-4 21 3,0 0-2,0 0 3,21-8-3,-21 8 0,0 0 1,0 0 0,16-4 0,-16 4 0,0 0 5,0 0-10,0 0 7,0 0-4,0 0 2,8-17 0,-8 17 1,0 0-2,0 0 1,-8-20 0,8 20 0,-16-9 1,16 9-1,-21-12 0,21 12-1,-29-13 2,13 5-2,-5 0 2,5-9 8,-5 5-17,1-5 12,-1 5-9,1-9 9,-5 0 5,4 9-17,-3 0 13,-1-1-12,0-3 13,5 3-13,-9-7 15,0 3-16,29 17 12,-156-75-10,156 75 11,-29-12-10,13 0 10,-5 7 1,-4 1-13,-3-4 13,-124-42-14,135 46 17,-12-4-17,1 0 12,-1-1-10,4-3 12,-4 4-13,-147-17 13,151 17-12,0-9 9,-119-16 5,124 25-16,-1 3 16,-131-7-16,152 12 15,-20-4-15,-13-4 5,-136-63 4,153 59 6,-9-1-14,0 1 11,-123-54-9,128 49 9,-128-53 5,127 61-17,1-3 13,-5 8-12,0 4 14,-4-4-15,-114-13 16,122 5-16,-4-1 12,1 1-10,-5-1 11,4 1 4,5 0-17,20 12 13,-21-13-12,-4 9 13,-3-8-14,-129-30 17,141 30-17,-5 4 12,-3-1-10,-133-11 11,141 15-11,0 1 12,-1 0-12,-3 0 9,-9 4-7,0-4 7,-115 0 6,124-5-17,-1-3 15,0 4-15,-3-5 13,-5 1-12,0 4 14,29 8-14,-29-9 11,1 1 4,-120-25-16,127 16 16,1-3-16,-9 7 13,0 1-12,0 8 14,-131-9-15,143 9 15,-7-8-14,-5-5 11,-115-62-9,128 67 9,-1 0-6,-8-1 4,-135-37 4,135 42-13,-127-8 13,132 7-13,-9 5 14,29 4-14,-25-4 11,-123-4-10,124 4 11,-133-21 4,141 21-17,16 4 18,0 0-18</inkml:trace>
    </iact:actionData>
  </iact:action>
  <iact:action type="add" startTime="81475">
    <iact:property name="dataType"/>
    <iact:actionData xml:id="d10">
      <inkml:trace xmlns:inkml="http://www.w3.org/2003/InkML" xml:id="stk10" contextRef="#ctx0" brushRef="#br0">16795 11268 0,'0'0'8,"0"0"-1,0 0 2,0 0 0,0 0 0,0 0 1,0 0-2,0 0 1,0 0 0,0 0 0,0 0 0,0 0 0,0 0 0,0 0 0,0 0 0,0 0 0,0 0 0,0 0 0,0 0 1,0 0-2,0 0 1,0 0 0,111 199 0,-111-199 0,17 21 0,-5 3 2,9 1 7,77 141-17,-77-145 16,53 173-16,12-45 13,-65-128-12,4 8 12,81 145 4,-44-29-17,-45-124 13,69 132-12,-70-137 13,5 5-14,0 0 17,-1 4-17,9-5 14,-4 5-14,-1-4 13,-3 8-11,-1-4 12,-20-25 0,21 20-13,-5 1 13,1-8-14,-17-13 18,0 0-18</inkml:trace>
    </iact:actionData>
  </iact:action>
  <iact:action type="add" startTime="82356">
    <iact:property name="dataType"/>
    <iact:actionData xml:id="d11">
      <inkml:trace xmlns:inkml="http://www.w3.org/2003/InkML" xml:id="stk11" contextRef="#ctx0" brushRef="#br0">15800 11806 0,'0'0'8,"0"0"1,0 0 0,0 0 2,0 0-4,0 0 4,0 0-4,99 179 2,-87-159 0,5 13 1,73 133 4,-69-137 1,82 182-14,-5-45 16,-77-146-16,82 150 14,-17-21-13,-16 9 12,-49-138-12,122 129 14,-23 9-14,-96-133 11,128 169 4,-41-36-16,-82-129 16,111 194-16,-140-223 13,25 21-12,110 161 14,-110-161-15,0 8 15,4-4-14,135 161 11,-139-161-9,-1 4 9,79 128 5,-86-140-17,-1 8 13,0-1-12,1 1 14,-1-4-15,-7 0 16,-9-21-16,0 0 15</inkml:trace>
    </iact:actionData>
  </iact:action>
  <iact:action type="add" startTime="83153">
    <iact:property name="dataType"/>
    <iact:actionData xml:id="d12">
      <inkml:trace xmlns:inkml="http://www.w3.org/2003/InkML" xml:id="stk12" contextRef="#ctx0" brushRef="#br0">14970 12212 0,'0'0'9,"0"0"-1,0 0 1,0 0 0,189 207 1,-82-4 0,-95-178 7,79 174-15,-9 4 15,13-29-16,-1 8 12,5 17-10,-1-30 11,-15-7-12,11 12 14,-12-29-14,-57-116 11,119 182 4,-29-62-16,0 12 16,-98-136-16,69 141 15,-12 8-15,-74-174 13,12 20-12,-3 5 14,73 129-14,-66-146 11,-16-8 4,0 0-16,0 0 3</inkml:trace>
    </iact:actionData>
  </iact:action>
  <iact:action type="add" startTime="83913">
    <iact:property name="dataType"/>
    <iact:actionData xml:id="d13">
      <inkml:trace xmlns:inkml="http://www.w3.org/2003/InkML" xml:id="stk13" contextRef="#ctx0" brushRef="#br0">13843 12415 0,'0'0'9,"0"0"-1,0 0 1,0 0-1,62 166 2,-54-150-1,0 9 0,1-4 0,-1 0 1,8 8 4,58 132-11,-65-136 11,69 178-7,-66-178 4,54 128 4,-4 13-13,-50-138 13,45 188-14,5-55 17,0 1-17,8 16 12,-54-153-10,107 157 11,-28-8 4,-95-174-17,25 29 13,123 190-12,-87-70 13,34 42-14,-83-166 16,38 132-16,-30-132 14,79 165-13,-83-169 14,-3 0-15,3 8 15,17 132-15,-25-144 12,-4-1 4,0 1-16,-4-17 16,0 0-16</inkml:trace>
    </iact:actionData>
  </iact:action>
  <iact:action type="add" startTime="84589">
    <iact:property name="dataType"/>
    <iact:actionData xml:id="d14">
      <inkml:trace xmlns:inkml="http://www.w3.org/2003/InkML" xml:id="stk14" contextRef="#ctx0" brushRef="#br0">13473 13906 0,'0'0'9,"0"0"-1,0 0 1,0 0 0,0 0-1,0 0 3,0 0-3,0 0 1,0 0 0,0 0 0,78 203 0,-65-183 0,-1 1 1,5 8-3,57 149 5,-9-29 6,-52-128-17,69 165 15,-62-161-15,71 149 13,12 21-12,-83-166 14,79 165-14,-13-24 11,-69-145 4,-17-25-16,103 165 16,-79-140-16,100 124 13,-112-132-12,13 4 14,-1 4-15,5-1 15,-29-24-14,0 0 12</inkml:trace>
    </iact:actionData>
  </iact:action>
  <iact:action type="add" startTime="86426">
    <iact:property name="dataType"/>
    <iact:actionData xml:id="d15">
      <inkml:trace xmlns:inkml="http://www.w3.org/2003/InkML" xml:id="stk15" contextRef="#ctx0" brushRef="#br0">14337 13860 0,'0'0'8,"0"0"1,0 0-1,218-116 2,-181 96-1,135-142 1,-139 133 3,140-124 2,8 12-13,-144 104 31,173-183-31,-30 88-2,-3-42 0,-16 17 7,3 16 2,29-4 5,-41-21 4,58-12-17,0 25 13,-210 153-12,481-431 1,-452 407 9,160-142 6,4-20-16,-160 157 12,-33 29-12,0 0 12,0 0-12,29-25 7</inkml:trace>
    </iact:actionData>
  </iact:action>
  <iact:action type="add" startTime="87054">
    <iact:property name="dataType"/>
    <iact:actionData xml:id="d16">
      <inkml:trace xmlns:inkml="http://www.w3.org/2003/InkML" xml:id="stk16" contextRef="#ctx0" brushRef="#br0">14353 15405 0,'0'0'8,"0"0"0,0 0 1,247-112 2,-91-16 7,-123 99-16,214-125 14,-62 9-15,0-45 16,66 33-16,-66 8 12,28-46-10,9 29 11,-32 46-11,32-29 12,-42-12 0,1 32-13,-144 105 13,173-121-14,-177 120 18,111-137-18,-132 137 3,-12 25 6,0 0-3,0 0 2,13-24 1,-1 3-1</inkml:trace>
    </iact:actionData>
  </iact:action>
  <iact:action type="add" startTime="87494">
    <iact:property name="dataType"/>
    <iact:actionData xml:id="d17">
      <inkml:trace xmlns:inkml="http://www.w3.org/2003/InkML" xml:id="stk17" contextRef="#ctx0" brushRef="#br0">16450 15409 0,'0'0'8,"0"0"1,0 0 0,0 0 0,218-54 0,-185 42 1,4-9 0,160-112 9,-41 18-18,38 11 15,-166 83-15,-28 21 12,0 0-11</inkml:trace>
    </iact:actionData>
  </iact:action>
  <iact:action type="add" startTime="97180">
    <iact:property name="dataType"/>
    <iact:actionData xml:id="d18">
      <inkml:trace xmlns:inkml="http://www.w3.org/2003/InkML" xml:id="stk18" contextRef="#ctx0" brushRef="#br0">16524 11078 0,'0'0'3,"0"0"3,-238 58 2,213-54 1,8 0 0,17-4 1,-20-4-2,20 4 2,-12-17-1,12 17 0,0 0 0,0 0 0,4-25 0,-4 25 0,16-16 0,-16 16 0,25-25 0,-13 8 0,5 9 1,-17 8 5,24-16-12,-24 16 11,17-9-11,-17 9 12,12 21-12,-12-21 9,0 25-6,0-25 6,-12 21-6,-9-9 6,-8-4 4,-135 54-15,143-57 15,1-5-15,20 0 14,-21 0-13,21 0 11,-37-5-8,17-7 7,-1 0 6,5-13-17,-62-137 14,73 137-13,5-4 13,0 0-14,5 5 16,-1-1-16,0 4 12,4-4 4,0 9-16,5-5 16,7 4-16,1 5 13,7 4-12,133-21 13,-137 25-14,-3 4 16,-21 0-15,21 0 13,-1 8-13,-8 8 11,-3 1 5,-9-17-17,-83 190 1,71-165 13,-13 0-1,-3 4-13,3 0 16,0-4-15,-3-4 13,-125 82-14,133-95 13,-5-3-12,-123 11 14,148-16-14,-29 0 11,29 0 4,-24-4-16,24 4 16,0-29-16,0 29 14,8-21-13,41-140 13,-32 140-14,3-4 16,1 0-16,-1 5 12,-3 3 5,-1 1-16,-3-1 13,3 0-14,-16 17 13,17-12-13,-13 33 16,-13 148-16,1-152 16,8-17-16,-209 104 12,209-104-10,0 0 11,-17 8-10</inkml:trace>
    </iact:actionData>
  </iact:action>
  <iact:action type="add" startTime="98153">
    <iact:property name="dataType"/>
    <iact:actionData xml:id="d19">
      <inkml:trace xmlns:inkml="http://www.w3.org/2003/InkML" xml:id="stk19" contextRef="#ctx0" brushRef="#br0">14353 11985 0,'0'0'9,"0"0"-1,0 0 1,0 0-1,0 0 1,-8-195 0,8 174 0,4-8 0,8-4 1,50-166 1,-50 170 3,9 0-11,0 0 11,3 5 4,1 3-17,-5 4 13,1 1-12,0 7 13,-5 5-14,0 8 16,-16-4-16,5 34 15,-14-14-15,-7 5 13,16-25-13,-95 145 16,83-133-15,-4 5 11,-5-5 4,5 1-15,-5-5 14,-8 0-15,-115 42 14,124-50-14,-9-4 15,-119 4-14,132-4 14,-1-4-15,1-5 12,-1-3 4,1-5-16,7-8 16,5 4-16,0-4 13,4 0-13,0 4 16,8 9-16,-8 16 15,13-17-14,7 9 5,5 12 2,-4 4 5,3 5 4,1 3-17,-4 5 13,3 0-12,1-5 13,-9 5-14,-3-9 16,-13-12-15,16 21 13,-16-21-13,0 21 11,-16-17 5,-9-4-17,-4-8 16,0-9-16,-115-99 12,128 95-12,4-12 16,12 33-16,-17-33 14,5-4-14,-62-116 15,66 124-15,-1-9 16,-19-131-16,28 144 12,4 0 4,0 0-16,0 0 16,0 9-16,0-1 13,4 1-12,-8 16 14,13-13-15,-13 13 16,8 21-16,0-5 12,-4 5-10,0 0 12,1 0-12,-10-5 11,5-16 1,0 0-13,0 0 2,-4 17 5,4-17 1,-12-25 0,4 4 5,-5-4-12,5-4 11,-4-4 4,0 0-17,7-4 1,-32-125 10,37 129 5,0 0-16,5-4 16,7-121-16,-12 138 15,8-1-15,0-4 13,9 9-12,-5-1 14,5 5-14,-17 12 13,16-9-12,0 5 9,5 0 6,-5 0-17,-16 4 13,25-4-12,-25 4 14,21-9-15,-21 9 16,0 0-16,12-20 6,-12 20 3,8-25-1,-8 25 0,0-25-1,0 25 1,4-29 0,5 13 0,-9 16 1,24-25-2,1 4 3,-25 21 3,37-21-11,123-33 11,-131 38 4,8 3-17,165-24 13,-174 37-12,133 25 13,-133-25-14,1 4 16,4 13-16,0-1 15,127 96-15,-139-99 13,-9 7-12,-8-3 14,0 12-14,1 0 11,-10 124 4,5-153-16,9 25 16,-1-4-16,0-5 13,-8-16-12,17 8 4,3-3 4,9-14 7,4 5-15,4 8 11,131-8 4,-143-4-16,8 8 16,127 37-16,-135-37 13,4 8-12,4-3 14,4 7-15,-4 4 16,-1 9-16,92 124 13,-108-132-12,-3 8 12,40 145 4,-49-141-17,-12 128 13,8-132-13,0-25 15,-4 20-15,0 5 17,4 0-17,-4-8 12,-1-1-10,5-16 11,0 0-12,5 21 7,-5-21 0,28 0 0,-7 0 1,4-4 1,3-4 7,5-1-17,0 1 15,-4 0-15,-4 8 15,-5 0-15,-20 0 14,25 4-13,-25-4 11,0 0-7,0 0 1,-17 16 3,-7-3 2,-133 78 3,137-83-13,-136 71 14,127-79-15,-177 37 16,182-33-16,-141 67 12,165-71-10,-209 29 11,180-25 4,0-4-17,4-4 13,5-5-12,-1 1 13,5-4-14,7-5 17,14-4-17,7 1 15,4-1-15,9 0 12,-25 21 5,29-16-17,4-1 19,0 5-19,0 3-1,-5 5 10,-3 8 8,-9 9-17,-3-1 14,-1 9-13,-12 8 12,-12-4-12,-132 132 14,119-144-14,-4 3 11,-115 55 4,124-67-16,-9 0 16,-156 0-16,165-12 13,-1-5-12,5-7 14,7-9-15,9 29 16,-4-29-16,8-9 12,9 9 5,11-4-17,5 0 15,144-83-15,-140 104 13,4-5-13,156-28 15,-160 36-14,4 9 15,-4 0-16,0 5 12,-5 3-10,-3 4 14,-8 5-15,-5 3 11,-8 5 2,0 0-13,-4-4 13,0 0-14,0-21 17,0 0-17,-12 12 4,12-12 6,-13-12-4,13 12 2,9-42 0,-1 17 0,8 0 6,9 1 0,144-92-14,-141 95 16,5-4-16,0 4 16,0 5-16,0-1 13,0 5-13,-4 4 15,-1 8-14,-3 4 11,-4 4 4,-1 4-16,-8 5 16,-12-17-16,0 0 2,21 17 6,-21-17 0,21 12 1,-21-12-2,32-4 2,-11-4 5,8-9-12,0-8 11,3-4 4,1 8-17,0 5 13,128-54-12,-141 61 14,5 1-15,0 4 16,-5 0-16,-3-5 12,-1 5-10,-16 4 11,16-8-9,-16 8 8,0 0-11,0 0 7,-41-21 1,-164 46 1,32 25 7,144-29-17,29-21 14,0 0-14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7AC8-4EA2-4C81-B07D-9C9587E7A8F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4F592-6F91-47C9-A786-24A961149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8481-B7FD-4347-8810-FA127350E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31655-0A03-431F-A703-752580559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2B2BA-AD78-447C-9389-39295B70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4804-0105-4B7C-A4AB-955D91F5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A1CEC-B5A0-4F6F-8FB1-0C7423FB6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867C-FF15-4075-BC9E-C5A88B79D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4281C-EB8F-4FA5-ADBA-3C151B23A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E4E43-950B-495E-8463-C5C01F7C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A4039-6C67-42ED-9840-A2BE7CB0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CD0DB-251F-47FA-BD2B-48FB35BE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A9BAB0-0AEB-4A19-A5CA-3FF3D69C0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B3C56-4BE9-4031-AC1A-D5E0C5FCE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F8ECC-520C-45A1-9212-26ADC32F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547A5-FE84-4BA8-8579-25409B8D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BAD5B-69FE-45D5-AE78-8CDC269E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1743-B5FF-4313-8D32-E550B600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B59B0-AC74-4425-AE9E-5E9F0F674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5A3E-1CD8-49B0-927F-72C32007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F30D7-B147-4D88-B4E5-42FCD7FF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1B55-088B-48F3-BDD4-A932B273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6EBA-BC50-484B-A428-88C5C2AE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08197-C2AD-46F6-8072-6F245D2FE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55CDD-7325-4D04-BF5A-D13A0FE7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A1B98-7DD7-4964-8502-A9463931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5BA7-6B53-44E6-9945-5C672C94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4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9443-75D6-4411-A3A5-439079A3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1CAF4-8679-4A99-9B2B-22D42F430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CF28D-0339-490E-B4E6-734694730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198C4-0C76-49A4-9E91-30A76C8A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1A3F2-9022-4349-B662-FDD69153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28079-962F-49FE-B9F5-809D5C90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1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8E8A-CD50-47B1-9F4D-B2B07C1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D0C9E-C28F-41B8-8554-5D292D96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EF41C-F9AC-4F1A-95AC-5820A84F0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722FC-D476-4CFC-885E-A965E7414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5D16E-1965-4FDA-944E-BA8DB1BB3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42E5D-F19D-4794-92E5-D2A3AA85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EBAE7-6668-4631-A6F4-2915AA5A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09046-F3BC-4013-B6A0-910A7832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1201-872C-4F33-AA1A-9DA80C5E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59BE4-C847-4E0C-A73B-DFC92DAB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EC4FF-ADE5-4277-B68A-1598EB60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9DDE2-C7B9-4DDA-8553-5BB4C491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7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E66EC-68AE-495B-A6DB-1326E408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7F6FB-F2B7-4D9C-85F2-D9249E70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89C71-BA23-4FB3-BBC7-3986467B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1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3429-8F97-45EA-819F-F1066A79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09F6-45F3-4888-A990-E23A34B59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D46B3-9E35-4628-9AAD-2611A60F2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B315F-9BF8-46AB-899A-7888F57D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42D31-353C-449E-9353-27BC9D41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0401-AD4E-4C96-8FE2-3F23EFB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9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7F62-DB31-47C2-B02E-675709657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81002-DCF0-40F1-81A7-539C1C8D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660C5-C8B5-4201-85E5-8206295EF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44FB1-B7F8-4AF7-B3D0-BF992C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44E7B-00C6-4022-AA86-91A62B4D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F4384-8974-480C-9FD1-B49EE9B6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2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451C5-77BE-49D1-AA23-5F75C325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2EF2-078F-4F87-B8EA-2339337F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CE02-3FB5-479D-A5F1-58C06A103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3C172-B962-43A7-B174-6F0FFAE6B500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EBF55-2209-46D9-9398-ABD08A0FE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CE7E-8061-4287-82B6-C59869207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4EFCE-C460-4430-A04A-9E42F44D0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customXml" Target="../ink/ink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chart" Target="../charts/chart1.xm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11/relationships/inkAction" Target="../ink/inkAction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2.bin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microsoft.com/office/2011/relationships/inkAction" Target="../ink/inkAction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microsoft.com/office/2011/relationships/inkAction" Target="../ink/inkAction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microsoft.com/office/2011/relationships/inkAction" Target="../ink/inkAction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4384" y="604369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14330" y="4648200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276600" y="3363519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5410200"/>
            <a:ext cx="339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Online Lecture 15—April 19,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D2E83C-394F-46EB-AF2D-A11C5783E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9"/>
    </mc:Choice>
    <mc:Fallback xmlns="">
      <p:transition spd="slow" advTm="3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General Equilibrium Results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Tax is borne by the owners of all capital</a:t>
            </a:r>
          </a:p>
          <a:p>
            <a:pPr eaLnBrk="1" hangingPunct="1"/>
            <a:r>
              <a:rPr lang="en-US" altLang="en-US"/>
              <a:t>Tax is progressive</a:t>
            </a:r>
          </a:p>
          <a:p>
            <a:pPr eaLnBrk="1" hangingPunct="1"/>
            <a:r>
              <a:rPr lang="en-US" altLang="en-US"/>
              <a:t>Tax creates excess burden</a:t>
            </a:r>
          </a:p>
          <a:p>
            <a:pPr eaLnBrk="1" hangingPunct="1"/>
            <a:r>
              <a:rPr lang="en-US" altLang="en-US"/>
              <a:t>Tax reduces corporate investment and may reduce overall investment </a:t>
            </a:r>
          </a:p>
          <a:p>
            <a:pPr lvl="1" eaLnBrk="1" hangingPunct="1"/>
            <a:r>
              <a:rPr lang="en-US" altLang="en-US"/>
              <a:t>User cost of capital increases</a:t>
            </a:r>
          </a:p>
          <a:p>
            <a:pPr eaLnBrk="1" hangingPunct="1"/>
            <a:r>
              <a:rPr lang="en-US" altLang="en-US"/>
              <a:t>Tax may reduce slightly rate of economic growth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DEE146-8AC4-486E-8D3F-ACE3F4E98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68"/>
    </mc:Choice>
    <mc:Fallback xmlns="">
      <p:transition spd="slow" advTm="11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3525"/>
            <a:ext cx="56388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8305800" y="990600"/>
            <a:ext cx="22098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Corporate Issues:</a:t>
            </a:r>
            <a:br>
              <a:rPr lang="en-US" altLang="en-US" sz="2800"/>
            </a:br>
            <a:r>
              <a:rPr lang="en-US" altLang="en-US" sz="2800"/>
              <a:t>The Decline of  Corporate Taxes</a:t>
            </a:r>
            <a:br>
              <a:rPr lang="en-US" altLang="en-US" sz="1800"/>
            </a:br>
            <a:endParaRPr lang="en-US" altLang="en-US" sz="1800"/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82875" y="6464301"/>
            <a:ext cx="59578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https://www.forbes.com/sites/modeledbehavior/2016/05/08/the-decline-of-corporations/#13f608ca4431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CD592E-ED57-4CFB-A0F7-632553192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70"/>
    </mc:Choice>
    <mc:Fallback xmlns="">
      <p:transition spd="slow" advTm="14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Reasons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Alternatives to corporate structure</a:t>
            </a:r>
          </a:p>
          <a:p>
            <a:pPr eaLnBrk="1" hangingPunct="1"/>
            <a:r>
              <a:rPr lang="en-US" altLang="en-US" dirty="0"/>
              <a:t>“Tax Planning”</a:t>
            </a:r>
          </a:p>
          <a:p>
            <a:pPr lvl="1" eaLnBrk="1" hangingPunct="1"/>
            <a:r>
              <a:rPr lang="en-US" altLang="en-US" dirty="0"/>
              <a:t>Domestic</a:t>
            </a:r>
          </a:p>
          <a:p>
            <a:pPr lvl="1" eaLnBrk="1" hangingPunct="1"/>
            <a:r>
              <a:rPr lang="en-US" altLang="en-US" dirty="0"/>
              <a:t>International</a:t>
            </a:r>
          </a:p>
          <a:p>
            <a:pPr lvl="2" eaLnBrk="1" hangingPunct="1"/>
            <a:r>
              <a:rPr lang="en-US" altLang="en-US" dirty="0"/>
              <a:t>Income and cost shifting</a:t>
            </a:r>
          </a:p>
          <a:p>
            <a:pPr lvl="2" eaLnBrk="1" hangingPunct="1"/>
            <a:r>
              <a:rPr lang="en-US" altLang="en-US" dirty="0"/>
              <a:t>Transfer pricing</a:t>
            </a:r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C0C5D8-9D9D-4666-8613-FBA42BD8F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42"/>
    </mc:Choice>
    <mc:Fallback xmlns="">
      <p:transition spd="slow" advTm="20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Tax Planning</a:t>
            </a:r>
            <a:br>
              <a:rPr lang="en-US" altLang="en-US"/>
            </a:br>
            <a:r>
              <a:rPr lang="en-US" altLang="en-US" sz="3600"/>
              <a:t>High to low rates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Between jurisdictions</a:t>
            </a:r>
          </a:p>
          <a:p>
            <a:r>
              <a:rPr lang="en-US" altLang="en-US"/>
              <a:t>Between taxpaying entities</a:t>
            </a:r>
          </a:p>
          <a:p>
            <a:pPr lvl="1"/>
            <a:r>
              <a:rPr lang="en-US" altLang="en-US"/>
              <a:t>People</a:t>
            </a:r>
          </a:p>
          <a:p>
            <a:pPr lvl="1"/>
            <a:r>
              <a:rPr lang="en-US" altLang="en-US"/>
              <a:t>Other entities</a:t>
            </a:r>
          </a:p>
          <a:p>
            <a:r>
              <a:rPr lang="en-US" altLang="en-US"/>
              <a:t>Between different types of income</a:t>
            </a:r>
          </a:p>
          <a:p>
            <a:r>
              <a:rPr lang="en-US" altLang="en-US"/>
              <a:t>Between time periods</a:t>
            </a:r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1B1ADA-C375-416B-9718-15D321E22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43"/>
    </mc:Choice>
    <mc:Fallback xmlns="">
      <p:transition spd="slow" advTm="21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altLang="en-US"/>
              <a:t>International Issues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5059363"/>
          </a:xfrm>
        </p:spPr>
        <p:txBody>
          <a:bodyPr/>
          <a:lstStyle/>
          <a:p>
            <a:r>
              <a:rPr lang="en-US" altLang="en-US"/>
              <a:t>Tax Planning</a:t>
            </a:r>
          </a:p>
          <a:p>
            <a:pPr lvl="1"/>
            <a:r>
              <a:rPr lang="en-US" altLang="en-US"/>
              <a:t>Transfer pricing</a:t>
            </a:r>
          </a:p>
          <a:p>
            <a:pPr lvl="1"/>
            <a:r>
              <a:rPr lang="en-US" altLang="en-US"/>
              <a:t>Earnings Stripping—borrowing as substitute for repatriation (interest deductions, etc.</a:t>
            </a:r>
          </a:p>
          <a:p>
            <a:pPr lvl="1"/>
            <a:r>
              <a:rPr lang="en-US" altLang="en-US"/>
              <a:t>Check the box</a:t>
            </a:r>
          </a:p>
          <a:p>
            <a:pPr lvl="1"/>
            <a:r>
              <a:rPr lang="en-US" altLang="en-US"/>
              <a:t>Cross crediting </a:t>
            </a:r>
          </a:p>
          <a:p>
            <a:r>
              <a:rPr lang="en-US" altLang="en-US"/>
              <a:t>Territorial vs. worldwide taxation</a:t>
            </a:r>
          </a:p>
          <a:p>
            <a:pPr lvl="1"/>
            <a:r>
              <a:rPr lang="en-US" altLang="en-US"/>
              <a:t>Foreign credit</a:t>
            </a:r>
          </a:p>
          <a:p>
            <a:pPr lvl="1"/>
            <a:r>
              <a:rPr lang="en-US" altLang="en-US"/>
              <a:t>Repatriation</a:t>
            </a:r>
          </a:p>
          <a:p>
            <a:r>
              <a:rPr lang="en-US" altLang="en-US"/>
              <a:t>Inversions, etc</a:t>
            </a:r>
          </a:p>
          <a:p>
            <a:pPr lvl="1"/>
            <a:r>
              <a:rPr lang="en-US" altLang="en-US"/>
              <a:t>Losing economic activity vs. losing tax revenue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CBA320-8194-42FF-9930-178C811AC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78"/>
    </mc:Choice>
    <mc:Fallback xmlns="">
      <p:transition spd="slow" advTm="77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chicagobusiness.com/Assets/legacy/images/random2/20140414charti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82677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EEFEA6-5C51-4A2C-BB47-181AC2D58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94"/>
    </mc:Choice>
    <mc:Fallback xmlns="">
      <p:transition spd="slow" advTm="12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19C80-9F1B-4DCC-A366-85D2E935E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078" y="0"/>
            <a:ext cx="899384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F48EA6-507B-4127-B642-DBE729C7F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2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4"/>
    </mc:Choice>
    <mc:Fallback xmlns="">
      <p:transition spd="slow" advTm="1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D3942-E916-45FC-B1DD-834096FDF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240" y="0"/>
            <a:ext cx="885696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C9EBD0-6A6C-49B1-9F29-A4F44B6C6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39724"/>
            <a:ext cx="10515600" cy="682625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sz="3200" dirty="0"/>
            </a:br>
            <a:r>
              <a:rPr lang="en-US" altLang="en-US" sz="3600" b="1" dirty="0"/>
              <a:t>Introduction to the Corporate Income Tax </a:t>
            </a:r>
            <a:br>
              <a:rPr lang="en-US" altLang="en-US" sz="3600" b="1" dirty="0"/>
            </a:br>
            <a:r>
              <a:rPr lang="en-US" altLang="en-US" sz="3600" b="1" dirty="0"/>
              <a:t>(and Related Issues of Business Taxation</a:t>
            </a:r>
            <a:r>
              <a:rPr lang="en-US" altLang="en-US" sz="3200" dirty="0"/>
              <a:t>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69265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Business income is taxed under the individual income tax rules</a:t>
            </a:r>
          </a:p>
          <a:p>
            <a:pPr lvl="1"/>
            <a:r>
              <a:rPr lang="en-US" altLang="en-US" dirty="0"/>
              <a:t>Non-corporate net income (profit) flows directly into AGI</a:t>
            </a:r>
          </a:p>
          <a:p>
            <a:pPr lvl="1"/>
            <a:r>
              <a:rPr lang="en-US" altLang="en-US" dirty="0"/>
              <a:t>Corporate is taxed under a separate tax (the corporate tax) at the corporate level and then a portion of this income becomes part of AGI and is taxed at the individual level</a:t>
            </a:r>
          </a:p>
          <a:p>
            <a:pPr lvl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6BFFED-B8A7-454D-8038-5B2E6FC0F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108998-6A78-4F2F-8F1B-541446CD59E1}"/>
                  </a:ext>
                </a:extLst>
              </p14:cNvPr>
              <p14:cNvContentPartPr/>
              <p14:nvPr/>
            </p14:nvContentPartPr>
            <p14:xfrm>
              <a:off x="12185640" y="0"/>
              <a:ext cx="360" cy="2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108998-6A78-4F2F-8F1B-541446CD59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76280" y="-9360"/>
                <a:ext cx="1908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12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57"/>
    </mc:Choice>
    <mc:Fallback xmlns="">
      <p:transition spd="slow" advTm="16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Corporate Structure? - Definition, Types &amp; Examples ...">
            <a:extLst>
              <a:ext uri="{FF2B5EF4-FFF2-40B4-BE49-F238E27FC236}">
                <a16:creationId xmlns:a16="http://schemas.microsoft.com/office/drawing/2014/main" id="{00BE7A63-6405-48AD-9D8D-21C39F23D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20" y="442912"/>
            <a:ext cx="4065880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6B805B-CA60-4905-B65A-6AAC01A4BA68}"/>
              </a:ext>
            </a:extLst>
          </p:cNvPr>
          <p:cNvSpPr/>
          <p:nvPr/>
        </p:nvSpPr>
        <p:spPr>
          <a:xfrm>
            <a:off x="695325" y="628650"/>
            <a:ext cx="7467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/>
              <a:t>What is a corporation? (Sole proprietorships, </a:t>
            </a:r>
          </a:p>
          <a:p>
            <a:r>
              <a:rPr lang="en-US" altLang="en-US" sz="2800" dirty="0"/>
              <a:t>Partnerships, corporations, hybrids)</a:t>
            </a:r>
          </a:p>
          <a:p>
            <a:r>
              <a:rPr lang="en-US" altLang="en-US" sz="2800" dirty="0"/>
              <a:t>	Limited liability</a:t>
            </a:r>
          </a:p>
          <a:p>
            <a:pPr lvl="1"/>
            <a:endParaRPr lang="en-US" altLang="en-US" sz="2800" dirty="0"/>
          </a:p>
          <a:p>
            <a:r>
              <a:rPr lang="en-US" altLang="en-US" sz="2800" dirty="0"/>
              <a:t>Rationale for taxation of corporations</a:t>
            </a:r>
          </a:p>
          <a:p>
            <a:pPr lvl="1"/>
            <a:r>
              <a:rPr lang="en-US" altLang="en-US" sz="2800" dirty="0"/>
              <a:t>Avoiding taxing individuals??</a:t>
            </a:r>
          </a:p>
          <a:p>
            <a:pPr lvl="1"/>
            <a:r>
              <a:rPr lang="en-US" altLang="en-US" sz="2800" dirty="0"/>
              <a:t>Two Views</a:t>
            </a:r>
          </a:p>
          <a:p>
            <a:pPr lvl="2"/>
            <a:r>
              <a:rPr lang="en-US" altLang="en-US" sz="2800" dirty="0"/>
              <a:t>Absolutist--benefits-based tax reflecting advantage of corporate form</a:t>
            </a:r>
          </a:p>
          <a:p>
            <a:pPr lvl="2"/>
            <a:r>
              <a:rPr lang="en-US" altLang="en-US" sz="2800" dirty="0"/>
              <a:t>Integrationist—dealing with shortcomings of the individual income tax</a:t>
            </a:r>
          </a:p>
          <a:p>
            <a:pPr lvl="1"/>
            <a:r>
              <a:rPr lang="en-US" altLang="en-US" sz="2800" dirty="0"/>
              <a:t>Which rationale applies to U. S.? </a:t>
            </a:r>
          </a:p>
          <a:p>
            <a:pPr lvl="2"/>
            <a:r>
              <a:rPr lang="en-US" altLang="en-US" sz="2800" dirty="0"/>
              <a:t>Treatment of dividends and retrained earnings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E793E2-E5B5-4BF5-BAEB-C192F31CA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026881"/>
              </p:ext>
            </p:extLst>
          </p:nvPr>
        </p:nvGraphicFramePr>
        <p:xfrm>
          <a:off x="8162925" y="3798359"/>
          <a:ext cx="3510625" cy="270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E09FADA-A0AA-424D-B32F-FACEF99DDB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91680" y="1334160"/>
              <a:ext cx="6788520" cy="2696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E09FADA-A0AA-424D-B32F-FACEF99DD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2320" y="1324800"/>
                <a:ext cx="6807240" cy="2714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97C0B2-8D99-409C-85AF-F19A8EF3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C1C851-45D4-4680-9D73-3DB3447B6F0B}"/>
                  </a:ext>
                </a:extLst>
              </p14:cNvPr>
              <p14:cNvContentPartPr/>
              <p14:nvPr/>
            </p14:nvContentPartPr>
            <p14:xfrm>
              <a:off x="11893680" y="355680"/>
              <a:ext cx="292320" cy="1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C1C851-45D4-4680-9D73-3DB3447B6F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884320" y="346320"/>
                <a:ext cx="311040" cy="3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35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567"/>
    </mc:Choice>
    <mc:Fallback xmlns="">
      <p:transition spd="slow" advTm="122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7682"/>
            <a:ext cx="8229600" cy="105531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Corporate Taxation--Basics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102" y="992688"/>
            <a:ext cx="9864073" cy="41930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Tax base:  Net income = Revenue- Costs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Economic profit vs. accounting profit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Tax rates—progressivity?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Interest deductible, but dividends not-- Debt vs. equity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Dividends vs. retained earnings—double taxation issues  Depreciation and expensing issues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Multi-jurisdiction issues—Worldwide vs. territorial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B5091-1067-467F-AAAE-C10D215B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4534423"/>
            <a:ext cx="8229601" cy="22358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E9AA24-3BF4-4624-BF2E-ED421A76817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7120" y="2600280"/>
              <a:ext cx="408240" cy="374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E9AA24-3BF4-4624-BF2E-ED421A7681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760" y="2590920"/>
                <a:ext cx="426960" cy="393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CD854B-61B3-4B5C-B49C-3450E008A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52"/>
    </mc:Choice>
    <mc:Fallback xmlns="">
      <p:transition spd="slow" advTm="36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Depreciation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133600" y="1371600"/>
          <a:ext cx="8229600" cy="407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Workbook" r:id="rId5" imgW="7715250" imgH="3257550" progId="Lotus123.Workbook.98">
                  <p:embed/>
                </p:oleObj>
              </mc:Choice>
              <mc:Fallback>
                <p:oleObj name="Workbook" r:id="rId5" imgW="7715250" imgH="3257550" progId="Lotus123.Workbook.98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371600"/>
                        <a:ext cx="8229600" cy="407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727325" y="5905500"/>
            <a:ext cx="2071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Discount rate = 10%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MTR = 34%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553201" y="5638801"/>
          <a:ext cx="2619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Workbook" r:id="rId7" imgW="2637322" imgH="789272" progId="Lotus123.Workbook.98">
                  <p:embed/>
                </p:oleObj>
              </mc:Choice>
              <mc:Fallback>
                <p:oleObj name="Workbook" r:id="rId7" imgW="2637322" imgH="789272" progId="Lotus123.Workbook.98">
                  <p:embed/>
                  <p:pic>
                    <p:nvPicPr>
                      <p:cNvPr id="16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638801"/>
                        <a:ext cx="2619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1F7D49-1D60-4DC7-9BF1-615822DA22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3480" y="1784520"/>
              <a:ext cx="8165160" cy="389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1F7D49-1D60-4DC7-9BF1-615822DA2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4120" y="1775160"/>
                <a:ext cx="8183880" cy="3911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4461F0-3F61-4D80-93D4-6FB1AD22A8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84"/>
    </mc:Choice>
    <mc:Fallback xmlns="">
      <p:transition spd="slow" advTm="31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The Incidence of the Corporate Tax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Is corporate profit economic profit?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Two approaches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Excise approach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Burden distributed as if a excise tax on corporate sales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Regressive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General equilibrium approach (Harberger)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Impact lowers rate of return on all (not just corporate capital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Progressive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C649CE-7EA3-4887-9346-B0398550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18"/>
    </mc:Choice>
    <mc:Fallback xmlns="">
      <p:transition spd="slow" advTm="26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General Equilibrium Approach</a:t>
            </a:r>
            <a:br>
              <a:rPr lang="en-US" altLang="en-US" sz="4000"/>
            </a:br>
            <a:r>
              <a:rPr lang="en-US" altLang="en-US" sz="4000"/>
              <a:t>(Simplified)</a:t>
            </a:r>
          </a:p>
        </p:txBody>
      </p:sp>
      <p:pic>
        <p:nvPicPr>
          <p:cNvPr id="18435" name="Picture 3" descr="Corporate Inc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631950"/>
            <a:ext cx="7543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7F2D9-961A-43E5-9361-7B6338DB1A99}"/>
              </a:ext>
            </a:extLst>
          </p:cNvPr>
          <p:cNvSpPr/>
          <p:nvPr/>
        </p:nvSpPr>
        <p:spPr>
          <a:xfrm>
            <a:off x="3543301" y="2248694"/>
            <a:ext cx="4991100" cy="359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914B056-9A71-4DD7-AB4E-21C35FE76F5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39360" y="2282760"/>
              <a:ext cx="7683840" cy="4365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914B056-9A71-4DD7-AB4E-21C35FE76F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0000" y="2273400"/>
                <a:ext cx="7702560" cy="4383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A4BB85-7293-4931-896D-CFDB953C9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29"/>
    </mc:Choice>
    <mc:Fallback xmlns="">
      <p:transition spd="slow" advTm="31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General Equilibrium Approach</a:t>
            </a:r>
            <a:br>
              <a:rPr lang="en-US" altLang="en-US" sz="4000"/>
            </a:br>
            <a:r>
              <a:rPr lang="en-US" altLang="en-US" sz="4000"/>
              <a:t>(Simplified)</a:t>
            </a:r>
          </a:p>
        </p:txBody>
      </p:sp>
      <p:pic>
        <p:nvPicPr>
          <p:cNvPr id="18435" name="Picture 3" descr="Corporate Incid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1"/>
            <a:ext cx="7543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D26E4A-91F9-4626-BE9A-849BB72D3D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42680" y="2339280"/>
              <a:ext cx="5446080" cy="423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D26E4A-91F9-4626-BE9A-849BB72D3D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3320" y="2329920"/>
                <a:ext cx="5464800" cy="4257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D5E003-C25F-4E48-8B51-5E259A600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31"/>
    </mc:Choice>
    <mc:Fallback xmlns="">
      <p:transition spd="slow" advTm="155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Excess Burden Analysis</a:t>
            </a:r>
          </a:p>
        </p:txBody>
      </p:sp>
      <p:pic>
        <p:nvPicPr>
          <p:cNvPr id="19459" name="Picture 3" descr="Corporate Incidence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1"/>
            <a:ext cx="70866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F64FEC-8D05-4999-BFAF-8B8C574CBE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59480" y="3436560"/>
              <a:ext cx="3657600" cy="2516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F64FEC-8D05-4999-BFAF-8B8C574CBE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0120" y="3427200"/>
                <a:ext cx="3676320" cy="2535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52527B-E1D3-4151-A105-90BD48CFB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17"/>
    </mc:Choice>
    <mc:Fallback xmlns="">
      <p:transition spd="slow" advTm="12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360</Words>
  <Application>Microsoft Office PowerPoint</Application>
  <PresentationFormat>Widescreen</PresentationFormat>
  <Paragraphs>79</Paragraphs>
  <Slides>17</Slides>
  <Notes>1</Notes>
  <HiddenSlides>0</HiddenSlides>
  <MMClips>17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Workbook</vt:lpstr>
      <vt:lpstr>ECON 411 Public Sector Economics PowerPoint Material 2020</vt:lpstr>
      <vt:lpstr> Introduction to the Corporate Income Tax  (and Related Issues of Business Taxation)</vt:lpstr>
      <vt:lpstr>PowerPoint Presentation</vt:lpstr>
      <vt:lpstr>Corporate Taxation--Basics</vt:lpstr>
      <vt:lpstr>Depreciation</vt:lpstr>
      <vt:lpstr>The Incidence of the Corporate Tax</vt:lpstr>
      <vt:lpstr>General Equilibrium Approach (Simplified)</vt:lpstr>
      <vt:lpstr>General Equilibrium Approach (Simplified)</vt:lpstr>
      <vt:lpstr>Excess Burden Analysis</vt:lpstr>
      <vt:lpstr>General Equilibrium Results</vt:lpstr>
      <vt:lpstr>PowerPoint Presentation</vt:lpstr>
      <vt:lpstr>Reasons</vt:lpstr>
      <vt:lpstr>Tax Planning High to low rates</vt:lpstr>
      <vt:lpstr>International Issues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 411 Public Sector Economics PowerPoint Material 2020</dc:title>
  <dc:creator>Donna Giertz</dc:creator>
  <cp:lastModifiedBy>Giertz, J Fred</cp:lastModifiedBy>
  <cp:revision>48</cp:revision>
  <dcterms:created xsi:type="dcterms:W3CDTF">2020-04-19T01:15:30Z</dcterms:created>
  <dcterms:modified xsi:type="dcterms:W3CDTF">2020-04-20T15:58:28Z</dcterms:modified>
</cp:coreProperties>
</file>