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Action1.xml" ContentType="application/vnd.ms-office.inkAction+xml"/>
  <Override PartName="/ppt/ink/ink1.xml" ContentType="application/inkml+xml"/>
  <Override PartName="/ppt/ink/inkAction2.xml" ContentType="application/vnd.ms-office.inkAction+xml"/>
  <Override PartName="/ppt/ink/inkAction3.xml" ContentType="application/vnd.ms-office.inkAction+xml"/>
  <Override PartName="/ppt/ink/inkAction4.xml" ContentType="application/vnd.ms-office.inkAction+xml"/>
  <Override PartName="/ppt/ink/ink2.xml" ContentType="application/inkml+xml"/>
  <Override PartName="/ppt/ink/ink3.xml" ContentType="application/inkml+xml"/>
  <Override PartName="/ppt/ink/inkAction5.xml" ContentType="application/vnd.ms-office.inkAction+xml"/>
  <Override PartName="/ppt/ink/inkAction6.xml" ContentType="application/vnd.ms-office.inkAction+xml"/>
  <Override PartName="/ppt/ink/inkAction7.xml" ContentType="application/vnd.ms-office.inkAction+xml"/>
  <Override PartName="/ppt/ink/inkAction8.xml" ContentType="application/vnd.ms-office.inkAction+xml"/>
  <Override PartName="/ppt/ink/inkAction9.xml" ContentType="application/vnd.ms-office.inkAction+xml"/>
  <Override PartName="/ppt/ink/inkAction10.xml" ContentType="application/vnd.ms-office.inkAction+xml"/>
  <Override PartName="/ppt/ink/inkAction11.xml" ContentType="application/vnd.ms-office.inkAction+xml"/>
  <Override PartName="/ppt/ink/inkAction12.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58" r:id="rId2"/>
    <p:sldId id="399" r:id="rId3"/>
    <p:sldId id="338" r:id="rId4"/>
    <p:sldId id="403" r:id="rId5"/>
    <p:sldId id="360" r:id="rId6"/>
    <p:sldId id="407" r:id="rId7"/>
    <p:sldId id="363" r:id="rId8"/>
    <p:sldId id="364" r:id="rId9"/>
    <p:sldId id="411" r:id="rId10"/>
    <p:sldId id="409" r:id="rId11"/>
    <p:sldId id="410" r:id="rId12"/>
    <p:sldId id="408" r:id="rId13"/>
    <p:sldId id="365" r:id="rId14"/>
    <p:sldId id="366" r:id="rId15"/>
    <p:sldId id="367" r:id="rId16"/>
    <p:sldId id="368" r:id="rId17"/>
    <p:sldId id="369" r:id="rId18"/>
    <p:sldId id="370" r:id="rId19"/>
    <p:sldId id="371" r:id="rId20"/>
    <p:sldId id="372" r:id="rId21"/>
    <p:sldId id="412" r:id="rId22"/>
    <p:sldId id="37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8" d="100"/>
          <a:sy n="98" d="100"/>
        </p:scale>
        <p:origin x="110"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1CBCA7-2000-4029-9A44-429FE0763C3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E93A6A9A-C1D9-4A70-974D-11F112DC843E}">
      <dgm:prSet phldrT="[Text]"/>
      <dgm:spPr/>
      <dgm:t>
        <a:bodyPr/>
        <a:lstStyle/>
        <a:p>
          <a:r>
            <a:rPr lang="en-US" dirty="0"/>
            <a:t>Basis for Taxation</a:t>
          </a:r>
        </a:p>
      </dgm:t>
    </dgm:pt>
    <dgm:pt modelId="{6D35909A-FA02-4806-8B7A-01885AFCF049}" type="parTrans" cxnId="{CA9F5826-F8F2-443F-9675-C89186C23A5F}">
      <dgm:prSet/>
      <dgm:spPr/>
      <dgm:t>
        <a:bodyPr/>
        <a:lstStyle/>
        <a:p>
          <a:endParaRPr lang="en-US"/>
        </a:p>
      </dgm:t>
    </dgm:pt>
    <dgm:pt modelId="{4A769905-6054-4120-AA7C-060304F59956}" type="sibTrans" cxnId="{CA9F5826-F8F2-443F-9675-C89186C23A5F}">
      <dgm:prSet/>
      <dgm:spPr/>
      <dgm:t>
        <a:bodyPr/>
        <a:lstStyle/>
        <a:p>
          <a:endParaRPr lang="en-US"/>
        </a:p>
      </dgm:t>
    </dgm:pt>
    <dgm:pt modelId="{6DD95196-014A-4299-AAFE-E8ABC88D920D}">
      <dgm:prSet phldrT="[Text]"/>
      <dgm:spPr/>
      <dgm:t>
        <a:bodyPr/>
        <a:lstStyle/>
        <a:p>
          <a:r>
            <a:rPr lang="en-US" dirty="0"/>
            <a:t>Ability-to-pay (economic capacity)</a:t>
          </a:r>
        </a:p>
      </dgm:t>
    </dgm:pt>
    <dgm:pt modelId="{5325A9B6-5B4B-49D7-9219-97636AFCB03E}" type="parTrans" cxnId="{F079BDD5-3333-4D4D-9162-DD29677A8E79}">
      <dgm:prSet/>
      <dgm:spPr/>
      <dgm:t>
        <a:bodyPr/>
        <a:lstStyle/>
        <a:p>
          <a:endParaRPr lang="en-US"/>
        </a:p>
      </dgm:t>
    </dgm:pt>
    <dgm:pt modelId="{4AD915B4-B672-4151-B843-38548C6809FE}" type="sibTrans" cxnId="{F079BDD5-3333-4D4D-9162-DD29677A8E79}">
      <dgm:prSet/>
      <dgm:spPr/>
      <dgm:t>
        <a:bodyPr/>
        <a:lstStyle/>
        <a:p>
          <a:endParaRPr lang="en-US"/>
        </a:p>
      </dgm:t>
    </dgm:pt>
    <dgm:pt modelId="{FF2656E9-3783-43E5-8BE0-8012AAF28A76}">
      <dgm:prSet phldrT="[Text]"/>
      <dgm:spPr/>
      <dgm:t>
        <a:bodyPr/>
        <a:lstStyle/>
        <a:p>
          <a:r>
            <a:rPr lang="en-US" dirty="0"/>
            <a:t>Consumption</a:t>
          </a:r>
        </a:p>
      </dgm:t>
    </dgm:pt>
    <dgm:pt modelId="{0A278558-D0B7-43DF-8B5E-5974604BACA4}" type="parTrans" cxnId="{F68122B1-BF25-4918-8FC6-35965E1416D6}">
      <dgm:prSet/>
      <dgm:spPr/>
      <dgm:t>
        <a:bodyPr/>
        <a:lstStyle/>
        <a:p>
          <a:endParaRPr lang="en-US"/>
        </a:p>
      </dgm:t>
    </dgm:pt>
    <dgm:pt modelId="{3A4E8E20-F00F-40E4-BBCE-EA25F050E6EE}" type="sibTrans" cxnId="{F68122B1-BF25-4918-8FC6-35965E1416D6}">
      <dgm:prSet/>
      <dgm:spPr/>
      <dgm:t>
        <a:bodyPr/>
        <a:lstStyle/>
        <a:p>
          <a:endParaRPr lang="en-US"/>
        </a:p>
      </dgm:t>
    </dgm:pt>
    <dgm:pt modelId="{7EC966A2-B557-4087-8D38-D06A49097A9E}">
      <dgm:prSet phldrT="[Text]"/>
      <dgm:spPr/>
      <dgm:t>
        <a:bodyPr/>
        <a:lstStyle/>
        <a:p>
          <a:r>
            <a:rPr lang="en-US" dirty="0"/>
            <a:t>Benefits-received</a:t>
          </a:r>
        </a:p>
      </dgm:t>
    </dgm:pt>
    <dgm:pt modelId="{DFBB3413-A01F-4838-9CAD-E871600E254A}" type="parTrans" cxnId="{ABDC10D0-ADDA-4DE8-92DC-5D92B78ABA1B}">
      <dgm:prSet/>
      <dgm:spPr/>
      <dgm:t>
        <a:bodyPr/>
        <a:lstStyle/>
        <a:p>
          <a:endParaRPr lang="en-US"/>
        </a:p>
      </dgm:t>
    </dgm:pt>
    <dgm:pt modelId="{F53ABE9A-676B-465C-88CF-59474A50D629}" type="sibTrans" cxnId="{ABDC10D0-ADDA-4DE8-92DC-5D92B78ABA1B}">
      <dgm:prSet/>
      <dgm:spPr/>
      <dgm:t>
        <a:bodyPr/>
        <a:lstStyle/>
        <a:p>
          <a:endParaRPr lang="en-US"/>
        </a:p>
      </dgm:t>
    </dgm:pt>
    <dgm:pt modelId="{6290CA93-08C6-4E23-85DC-F8B6FD4D375C}">
      <dgm:prSet phldrT="[Text]"/>
      <dgm:spPr/>
      <dgm:t>
        <a:bodyPr/>
        <a:lstStyle/>
        <a:p>
          <a:r>
            <a:rPr lang="en-US" dirty="0"/>
            <a:t>Base related to usage, e. g., motor fuels </a:t>
          </a:r>
        </a:p>
      </dgm:t>
    </dgm:pt>
    <dgm:pt modelId="{6DFB0E7C-3A5A-471F-9F44-BA8B13E952B7}" type="parTrans" cxnId="{252461ED-C494-438F-87CD-C345888FCE86}">
      <dgm:prSet/>
      <dgm:spPr/>
      <dgm:t>
        <a:bodyPr/>
        <a:lstStyle/>
        <a:p>
          <a:endParaRPr lang="en-US"/>
        </a:p>
      </dgm:t>
    </dgm:pt>
    <dgm:pt modelId="{3658EA6D-093B-43D8-82B4-4D0460D8C8CC}" type="sibTrans" cxnId="{252461ED-C494-438F-87CD-C345888FCE86}">
      <dgm:prSet/>
      <dgm:spPr/>
      <dgm:t>
        <a:bodyPr/>
        <a:lstStyle/>
        <a:p>
          <a:endParaRPr lang="en-US"/>
        </a:p>
      </dgm:t>
    </dgm:pt>
    <dgm:pt modelId="{F4A1CDBE-E565-4437-904D-627282E8F4D4}">
      <dgm:prSet phldrT="[Text]"/>
      <dgm:spPr/>
      <dgm:t>
        <a:bodyPr/>
        <a:lstStyle/>
        <a:p>
          <a:r>
            <a:rPr lang="en-US" dirty="0"/>
            <a:t>Wealth</a:t>
          </a:r>
        </a:p>
      </dgm:t>
    </dgm:pt>
    <dgm:pt modelId="{5F3A9AFD-9977-4177-AF88-23F282054EBD}" type="parTrans" cxnId="{BE13E1A2-417B-4EF7-AECC-AA4F6C52FFC6}">
      <dgm:prSet/>
      <dgm:spPr/>
      <dgm:t>
        <a:bodyPr/>
        <a:lstStyle/>
        <a:p>
          <a:endParaRPr lang="en-US"/>
        </a:p>
      </dgm:t>
    </dgm:pt>
    <dgm:pt modelId="{912A5104-1EF5-40F0-90CB-812FC026E225}" type="sibTrans" cxnId="{BE13E1A2-417B-4EF7-AECC-AA4F6C52FFC6}">
      <dgm:prSet/>
      <dgm:spPr/>
      <dgm:t>
        <a:bodyPr/>
        <a:lstStyle/>
        <a:p>
          <a:endParaRPr lang="en-US"/>
        </a:p>
      </dgm:t>
    </dgm:pt>
    <dgm:pt modelId="{B3131F6E-AF53-44C3-ADC3-E7DFE97B9D08}">
      <dgm:prSet phldrT="[Text]"/>
      <dgm:spPr/>
      <dgm:t>
        <a:bodyPr/>
        <a:lstStyle/>
        <a:p>
          <a:r>
            <a:rPr lang="en-US" dirty="0"/>
            <a:t>Property tax</a:t>
          </a:r>
        </a:p>
      </dgm:t>
    </dgm:pt>
    <dgm:pt modelId="{CE918CE2-7406-4DAA-B536-A06118BCE157}" type="parTrans" cxnId="{AE4AFC3D-F21C-4916-807A-7AA3E6B5AA5F}">
      <dgm:prSet/>
      <dgm:spPr/>
      <dgm:t>
        <a:bodyPr/>
        <a:lstStyle/>
        <a:p>
          <a:endParaRPr lang="en-US"/>
        </a:p>
      </dgm:t>
    </dgm:pt>
    <dgm:pt modelId="{1443C515-1449-4D82-894F-C786CC544D05}" type="sibTrans" cxnId="{AE4AFC3D-F21C-4916-807A-7AA3E6B5AA5F}">
      <dgm:prSet/>
      <dgm:spPr/>
      <dgm:t>
        <a:bodyPr/>
        <a:lstStyle/>
        <a:p>
          <a:endParaRPr lang="en-US"/>
        </a:p>
      </dgm:t>
    </dgm:pt>
    <dgm:pt modelId="{D6CDA248-ABFB-4EDA-A181-68EC2B64BECC}">
      <dgm:prSet phldrT="[Text]"/>
      <dgm:spPr/>
      <dgm:t>
        <a:bodyPr/>
        <a:lstStyle/>
        <a:p>
          <a:r>
            <a:rPr lang="en-US" dirty="0"/>
            <a:t>Death and gift taxes</a:t>
          </a:r>
        </a:p>
      </dgm:t>
    </dgm:pt>
    <dgm:pt modelId="{47ED176C-BDA2-4B97-B8A2-5F0E9467CA81}" type="parTrans" cxnId="{34CD2309-5378-4ABC-9451-09590A5876C1}">
      <dgm:prSet/>
      <dgm:spPr/>
      <dgm:t>
        <a:bodyPr/>
        <a:lstStyle/>
        <a:p>
          <a:endParaRPr lang="en-US"/>
        </a:p>
      </dgm:t>
    </dgm:pt>
    <dgm:pt modelId="{BD756AFA-1567-4408-83D6-40B0347ACAC6}" type="sibTrans" cxnId="{34CD2309-5378-4ABC-9451-09590A5876C1}">
      <dgm:prSet/>
      <dgm:spPr/>
      <dgm:t>
        <a:bodyPr/>
        <a:lstStyle/>
        <a:p>
          <a:endParaRPr lang="en-US"/>
        </a:p>
      </dgm:t>
    </dgm:pt>
    <dgm:pt modelId="{1EECDF3A-89B5-4DFD-981C-711B2105CD21}">
      <dgm:prSet phldrT="[Text]"/>
      <dgm:spPr/>
      <dgm:t>
        <a:bodyPr/>
        <a:lstStyle/>
        <a:p>
          <a:r>
            <a:rPr lang="en-US" dirty="0"/>
            <a:t>Sales and VA taxes</a:t>
          </a:r>
        </a:p>
      </dgm:t>
    </dgm:pt>
    <dgm:pt modelId="{B75F86C8-0B37-4DCE-98F2-004593CF7F50}" type="parTrans" cxnId="{950BD6F1-8F93-4817-B2A8-343DEFA63AA3}">
      <dgm:prSet/>
      <dgm:spPr/>
      <dgm:t>
        <a:bodyPr/>
        <a:lstStyle/>
        <a:p>
          <a:endParaRPr lang="en-US"/>
        </a:p>
      </dgm:t>
    </dgm:pt>
    <dgm:pt modelId="{5D526C55-C290-46FF-90D1-4E83A1DA7335}" type="sibTrans" cxnId="{950BD6F1-8F93-4817-B2A8-343DEFA63AA3}">
      <dgm:prSet/>
      <dgm:spPr/>
      <dgm:t>
        <a:bodyPr/>
        <a:lstStyle/>
        <a:p>
          <a:endParaRPr lang="en-US"/>
        </a:p>
      </dgm:t>
    </dgm:pt>
    <dgm:pt modelId="{FC155344-C2AB-4C4D-8CC3-99760C3D8374}">
      <dgm:prSet phldrT="[Text]"/>
      <dgm:spPr/>
      <dgm:t>
        <a:bodyPr/>
        <a:lstStyle/>
        <a:p>
          <a:r>
            <a:rPr lang="en-US" dirty="0"/>
            <a:t>Broad-based consumption taxes</a:t>
          </a:r>
        </a:p>
      </dgm:t>
    </dgm:pt>
    <dgm:pt modelId="{814A7CB6-52B4-466D-97D8-24BCC22E49B5}" type="parTrans" cxnId="{414460D4-50D9-4182-975D-0E91CC2596EA}">
      <dgm:prSet/>
      <dgm:spPr/>
      <dgm:t>
        <a:bodyPr/>
        <a:lstStyle/>
        <a:p>
          <a:endParaRPr lang="en-US"/>
        </a:p>
      </dgm:t>
    </dgm:pt>
    <dgm:pt modelId="{463CED90-7A0A-4A54-97CD-68B2A1FE805D}" type="sibTrans" cxnId="{414460D4-50D9-4182-975D-0E91CC2596EA}">
      <dgm:prSet/>
      <dgm:spPr/>
      <dgm:t>
        <a:bodyPr/>
        <a:lstStyle/>
        <a:p>
          <a:endParaRPr lang="en-US"/>
        </a:p>
      </dgm:t>
    </dgm:pt>
    <dgm:pt modelId="{DB8360BC-6AAA-4DED-8AE7-B96CC41E9C6E}">
      <dgm:prSet phldrT="[Text]"/>
      <dgm:spPr/>
      <dgm:t>
        <a:bodyPr/>
        <a:lstStyle/>
        <a:p>
          <a:r>
            <a:rPr lang="en-US" dirty="0"/>
            <a:t>Income</a:t>
          </a:r>
        </a:p>
      </dgm:t>
    </dgm:pt>
    <dgm:pt modelId="{431EF558-A407-463A-A8FF-84C52ECD8F76}" type="sibTrans" cxnId="{E5F02EDA-3DA9-4323-A690-EAE344A62CC2}">
      <dgm:prSet/>
      <dgm:spPr/>
      <dgm:t>
        <a:bodyPr/>
        <a:lstStyle/>
        <a:p>
          <a:endParaRPr lang="en-US"/>
        </a:p>
      </dgm:t>
    </dgm:pt>
    <dgm:pt modelId="{471114C5-8B26-48B9-8135-FCF71EFB1561}" type="parTrans" cxnId="{E5F02EDA-3DA9-4323-A690-EAE344A62CC2}">
      <dgm:prSet/>
      <dgm:spPr/>
      <dgm:t>
        <a:bodyPr/>
        <a:lstStyle/>
        <a:p>
          <a:endParaRPr lang="en-US"/>
        </a:p>
      </dgm:t>
    </dgm:pt>
    <dgm:pt modelId="{E0D599A4-4EA9-44E8-96A0-B6D587561D1F}" type="pres">
      <dgm:prSet presAssocID="{0A1CBCA7-2000-4029-9A44-429FE0763C3E}" presName="hierChild1" presStyleCnt="0">
        <dgm:presLayoutVars>
          <dgm:chPref val="1"/>
          <dgm:dir/>
          <dgm:animOne val="branch"/>
          <dgm:animLvl val="lvl"/>
          <dgm:resizeHandles/>
        </dgm:presLayoutVars>
      </dgm:prSet>
      <dgm:spPr/>
    </dgm:pt>
    <dgm:pt modelId="{92754399-9322-4841-9B8E-C3663F2A6687}" type="pres">
      <dgm:prSet presAssocID="{E93A6A9A-C1D9-4A70-974D-11F112DC843E}" presName="hierRoot1" presStyleCnt="0"/>
      <dgm:spPr/>
    </dgm:pt>
    <dgm:pt modelId="{3DCF5085-14A5-4D4A-8C92-201C6885C2B7}" type="pres">
      <dgm:prSet presAssocID="{E93A6A9A-C1D9-4A70-974D-11F112DC843E}" presName="composite" presStyleCnt="0"/>
      <dgm:spPr/>
    </dgm:pt>
    <dgm:pt modelId="{B41BBD16-6EB7-4E54-8B86-99C1E85B2F2B}" type="pres">
      <dgm:prSet presAssocID="{E93A6A9A-C1D9-4A70-974D-11F112DC843E}" presName="background" presStyleLbl="node0" presStyleIdx="0" presStyleCnt="1"/>
      <dgm:spPr/>
    </dgm:pt>
    <dgm:pt modelId="{B1B0AA6E-FFEB-4B9E-88E2-15C965A5C2EC}" type="pres">
      <dgm:prSet presAssocID="{E93A6A9A-C1D9-4A70-974D-11F112DC843E}" presName="text" presStyleLbl="fgAcc0" presStyleIdx="0" presStyleCnt="1" custLinFactNeighborX="-9935" custLinFactNeighborY="-82640">
        <dgm:presLayoutVars>
          <dgm:chPref val="3"/>
        </dgm:presLayoutVars>
      </dgm:prSet>
      <dgm:spPr/>
    </dgm:pt>
    <dgm:pt modelId="{1FFB3BC9-731C-4FF9-86BA-1BE7AC6AFABE}" type="pres">
      <dgm:prSet presAssocID="{E93A6A9A-C1D9-4A70-974D-11F112DC843E}" presName="hierChild2" presStyleCnt="0"/>
      <dgm:spPr/>
    </dgm:pt>
    <dgm:pt modelId="{A2CAE5D0-C641-4A66-BDF5-4338282D25BB}" type="pres">
      <dgm:prSet presAssocID="{5325A9B6-5B4B-49D7-9219-97636AFCB03E}" presName="Name10" presStyleLbl="parChTrans1D2" presStyleIdx="0" presStyleCnt="2"/>
      <dgm:spPr/>
    </dgm:pt>
    <dgm:pt modelId="{FA277ABC-A4CB-48E4-B5F6-14F73F324860}" type="pres">
      <dgm:prSet presAssocID="{6DD95196-014A-4299-AAFE-E8ABC88D920D}" presName="hierRoot2" presStyleCnt="0"/>
      <dgm:spPr/>
    </dgm:pt>
    <dgm:pt modelId="{0C1D19E7-7B3D-46E4-B1CC-FB4316EE237D}" type="pres">
      <dgm:prSet presAssocID="{6DD95196-014A-4299-AAFE-E8ABC88D920D}" presName="composite2" presStyleCnt="0"/>
      <dgm:spPr/>
    </dgm:pt>
    <dgm:pt modelId="{5F4AD391-7E24-4E96-8ADC-8141CC8AEBC1}" type="pres">
      <dgm:prSet presAssocID="{6DD95196-014A-4299-AAFE-E8ABC88D920D}" presName="background2" presStyleLbl="node2" presStyleIdx="0" presStyleCnt="2"/>
      <dgm:spPr/>
    </dgm:pt>
    <dgm:pt modelId="{EC15C61E-F725-4DB0-98C2-3BF939401190}" type="pres">
      <dgm:prSet presAssocID="{6DD95196-014A-4299-AAFE-E8ABC88D920D}" presName="text2" presStyleLbl="fgAcc2" presStyleIdx="0" presStyleCnt="2">
        <dgm:presLayoutVars>
          <dgm:chPref val="3"/>
        </dgm:presLayoutVars>
      </dgm:prSet>
      <dgm:spPr/>
    </dgm:pt>
    <dgm:pt modelId="{746672C3-8718-4F5F-B173-3CF005CD67D5}" type="pres">
      <dgm:prSet presAssocID="{6DD95196-014A-4299-AAFE-E8ABC88D920D}" presName="hierChild3" presStyleCnt="0"/>
      <dgm:spPr/>
    </dgm:pt>
    <dgm:pt modelId="{7E12B528-AABB-44EB-86D2-85276A60FE3A}" type="pres">
      <dgm:prSet presAssocID="{471114C5-8B26-48B9-8135-FCF71EFB1561}" presName="Name17" presStyleLbl="parChTrans1D3" presStyleIdx="0" presStyleCnt="4"/>
      <dgm:spPr/>
    </dgm:pt>
    <dgm:pt modelId="{AC67218D-67B4-411B-8843-E9D628643EB4}" type="pres">
      <dgm:prSet presAssocID="{DB8360BC-6AAA-4DED-8AE7-B96CC41E9C6E}" presName="hierRoot3" presStyleCnt="0"/>
      <dgm:spPr/>
    </dgm:pt>
    <dgm:pt modelId="{578C7F52-0FAD-4FAA-B174-AAE88D486EEC}" type="pres">
      <dgm:prSet presAssocID="{DB8360BC-6AAA-4DED-8AE7-B96CC41E9C6E}" presName="composite3" presStyleCnt="0"/>
      <dgm:spPr/>
    </dgm:pt>
    <dgm:pt modelId="{1145603C-D854-488C-9B1C-87F322849A0F}" type="pres">
      <dgm:prSet presAssocID="{DB8360BC-6AAA-4DED-8AE7-B96CC41E9C6E}" presName="background3" presStyleLbl="node3" presStyleIdx="0" presStyleCnt="4"/>
      <dgm:spPr/>
    </dgm:pt>
    <dgm:pt modelId="{CABD547E-60A5-4147-A882-354407948437}" type="pres">
      <dgm:prSet presAssocID="{DB8360BC-6AAA-4DED-8AE7-B96CC41E9C6E}" presName="text3" presStyleLbl="fgAcc3" presStyleIdx="0" presStyleCnt="4" custLinFactNeighborX="1329" custLinFactNeighborY="-18261">
        <dgm:presLayoutVars>
          <dgm:chPref val="3"/>
        </dgm:presLayoutVars>
      </dgm:prSet>
      <dgm:spPr/>
    </dgm:pt>
    <dgm:pt modelId="{49CAA1AD-073A-4B24-90A5-F2F42E634A0A}" type="pres">
      <dgm:prSet presAssocID="{DB8360BC-6AAA-4DED-8AE7-B96CC41E9C6E}" presName="hierChild4" presStyleCnt="0"/>
      <dgm:spPr/>
    </dgm:pt>
    <dgm:pt modelId="{04963D73-9877-4CDB-B151-5160BC26FF16}" type="pres">
      <dgm:prSet presAssocID="{0A278558-D0B7-43DF-8B5E-5974604BACA4}" presName="Name17" presStyleLbl="parChTrans1D3" presStyleIdx="1" presStyleCnt="4"/>
      <dgm:spPr/>
    </dgm:pt>
    <dgm:pt modelId="{4AB5F439-15B3-4096-BD6C-0E6A608FEAD8}" type="pres">
      <dgm:prSet presAssocID="{FF2656E9-3783-43E5-8BE0-8012AAF28A76}" presName="hierRoot3" presStyleCnt="0"/>
      <dgm:spPr/>
    </dgm:pt>
    <dgm:pt modelId="{3F484911-34C2-43CA-BD64-E4DE581FB2C9}" type="pres">
      <dgm:prSet presAssocID="{FF2656E9-3783-43E5-8BE0-8012AAF28A76}" presName="composite3" presStyleCnt="0"/>
      <dgm:spPr/>
    </dgm:pt>
    <dgm:pt modelId="{5BCC9585-3BCF-4B05-883A-D27DE25E2689}" type="pres">
      <dgm:prSet presAssocID="{FF2656E9-3783-43E5-8BE0-8012AAF28A76}" presName="background3" presStyleLbl="node3" presStyleIdx="1" presStyleCnt="4"/>
      <dgm:spPr/>
    </dgm:pt>
    <dgm:pt modelId="{0EE3B8C4-1962-45EA-A1B3-FD612C77D946}" type="pres">
      <dgm:prSet presAssocID="{FF2656E9-3783-43E5-8BE0-8012AAF28A76}" presName="text3" presStyleLbl="fgAcc3" presStyleIdx="1" presStyleCnt="4" custLinFactNeighborX="-11862" custLinFactNeighborY="-18261">
        <dgm:presLayoutVars>
          <dgm:chPref val="3"/>
        </dgm:presLayoutVars>
      </dgm:prSet>
      <dgm:spPr/>
    </dgm:pt>
    <dgm:pt modelId="{F24675FD-500A-47F4-99F5-EBDF4A3E2958}" type="pres">
      <dgm:prSet presAssocID="{FF2656E9-3783-43E5-8BE0-8012AAF28A76}" presName="hierChild4" presStyleCnt="0"/>
      <dgm:spPr/>
    </dgm:pt>
    <dgm:pt modelId="{33CAD517-90E7-473C-9A88-C3FF61D83D11}" type="pres">
      <dgm:prSet presAssocID="{B75F86C8-0B37-4DCE-98F2-004593CF7F50}" presName="Name23" presStyleLbl="parChTrans1D4" presStyleIdx="0" presStyleCnt="4"/>
      <dgm:spPr/>
    </dgm:pt>
    <dgm:pt modelId="{9A8BDD69-E4E3-4A38-A701-A0015B72CAA2}" type="pres">
      <dgm:prSet presAssocID="{1EECDF3A-89B5-4DFD-981C-711B2105CD21}" presName="hierRoot4" presStyleCnt="0"/>
      <dgm:spPr/>
    </dgm:pt>
    <dgm:pt modelId="{7FE0DA96-2C86-434E-8C8C-0483B84AAB3C}" type="pres">
      <dgm:prSet presAssocID="{1EECDF3A-89B5-4DFD-981C-711B2105CD21}" presName="composite4" presStyleCnt="0"/>
      <dgm:spPr/>
    </dgm:pt>
    <dgm:pt modelId="{768FE74D-FD0C-47BE-AC34-DAB5ED30F062}" type="pres">
      <dgm:prSet presAssocID="{1EECDF3A-89B5-4DFD-981C-711B2105CD21}" presName="background4" presStyleLbl="node4" presStyleIdx="0" presStyleCnt="4"/>
      <dgm:spPr/>
    </dgm:pt>
    <dgm:pt modelId="{BB4775DE-8443-498D-97C3-82D7C05EFA05}" type="pres">
      <dgm:prSet presAssocID="{1EECDF3A-89B5-4DFD-981C-711B2105CD21}" presName="text4" presStyleLbl="fgAcc4" presStyleIdx="0" presStyleCnt="4">
        <dgm:presLayoutVars>
          <dgm:chPref val="3"/>
        </dgm:presLayoutVars>
      </dgm:prSet>
      <dgm:spPr/>
    </dgm:pt>
    <dgm:pt modelId="{96A6D9ED-3646-4638-B754-61A94B789D77}" type="pres">
      <dgm:prSet presAssocID="{1EECDF3A-89B5-4DFD-981C-711B2105CD21}" presName="hierChild5" presStyleCnt="0"/>
      <dgm:spPr/>
    </dgm:pt>
    <dgm:pt modelId="{88D018E0-C64C-4413-8F5C-0C53740A8F7F}" type="pres">
      <dgm:prSet presAssocID="{814A7CB6-52B4-466D-97D8-24BCC22E49B5}" presName="Name23" presStyleLbl="parChTrans1D4" presStyleIdx="1" presStyleCnt="4"/>
      <dgm:spPr/>
    </dgm:pt>
    <dgm:pt modelId="{D93428E3-4A88-49AD-81C1-10B75BA2616A}" type="pres">
      <dgm:prSet presAssocID="{FC155344-C2AB-4C4D-8CC3-99760C3D8374}" presName="hierRoot4" presStyleCnt="0"/>
      <dgm:spPr/>
    </dgm:pt>
    <dgm:pt modelId="{3BCC3F7A-28F5-45BB-B70B-BDA57D69207F}" type="pres">
      <dgm:prSet presAssocID="{FC155344-C2AB-4C4D-8CC3-99760C3D8374}" presName="composite4" presStyleCnt="0"/>
      <dgm:spPr/>
    </dgm:pt>
    <dgm:pt modelId="{0C1104CF-CA30-47B0-B1BE-F118F4F27990}" type="pres">
      <dgm:prSet presAssocID="{FC155344-C2AB-4C4D-8CC3-99760C3D8374}" presName="background4" presStyleLbl="node4" presStyleIdx="1" presStyleCnt="4"/>
      <dgm:spPr/>
    </dgm:pt>
    <dgm:pt modelId="{9264558F-647F-4187-8010-5EFA2443E005}" type="pres">
      <dgm:prSet presAssocID="{FC155344-C2AB-4C4D-8CC3-99760C3D8374}" presName="text4" presStyleLbl="fgAcc4" presStyleIdx="1" presStyleCnt="4">
        <dgm:presLayoutVars>
          <dgm:chPref val="3"/>
        </dgm:presLayoutVars>
      </dgm:prSet>
      <dgm:spPr/>
    </dgm:pt>
    <dgm:pt modelId="{DC23D459-9728-431B-ACFC-59CB185090DF}" type="pres">
      <dgm:prSet presAssocID="{FC155344-C2AB-4C4D-8CC3-99760C3D8374}" presName="hierChild5" presStyleCnt="0"/>
      <dgm:spPr/>
    </dgm:pt>
    <dgm:pt modelId="{3BCEFBB9-1A3E-4B7C-8D7B-D5B10F7B6F59}" type="pres">
      <dgm:prSet presAssocID="{5F3A9AFD-9977-4177-AF88-23F282054EBD}" presName="Name17" presStyleLbl="parChTrans1D3" presStyleIdx="2" presStyleCnt="4"/>
      <dgm:spPr/>
    </dgm:pt>
    <dgm:pt modelId="{631866AF-4CC4-4C77-BD43-C558B2E2F92B}" type="pres">
      <dgm:prSet presAssocID="{F4A1CDBE-E565-4437-904D-627282E8F4D4}" presName="hierRoot3" presStyleCnt="0"/>
      <dgm:spPr/>
    </dgm:pt>
    <dgm:pt modelId="{7C4A5D1D-1121-4B7C-9C9D-9188CB8AE467}" type="pres">
      <dgm:prSet presAssocID="{F4A1CDBE-E565-4437-904D-627282E8F4D4}" presName="composite3" presStyleCnt="0"/>
      <dgm:spPr/>
    </dgm:pt>
    <dgm:pt modelId="{F1F4B17C-6B81-45CD-A595-AF38CA19BF25}" type="pres">
      <dgm:prSet presAssocID="{F4A1CDBE-E565-4437-904D-627282E8F4D4}" presName="background3" presStyleLbl="node3" presStyleIdx="2" presStyleCnt="4"/>
      <dgm:spPr/>
    </dgm:pt>
    <dgm:pt modelId="{912406C3-CDED-4909-9409-6A0B831D6131}" type="pres">
      <dgm:prSet presAssocID="{F4A1CDBE-E565-4437-904D-627282E8F4D4}" presName="text3" presStyleLbl="fgAcc3" presStyleIdx="2" presStyleCnt="4" custLinFactNeighborX="-25054" custLinFactNeighborY="-18261">
        <dgm:presLayoutVars>
          <dgm:chPref val="3"/>
        </dgm:presLayoutVars>
      </dgm:prSet>
      <dgm:spPr/>
    </dgm:pt>
    <dgm:pt modelId="{43C83824-1427-4724-B249-D10E7238EE60}" type="pres">
      <dgm:prSet presAssocID="{F4A1CDBE-E565-4437-904D-627282E8F4D4}" presName="hierChild4" presStyleCnt="0"/>
      <dgm:spPr/>
    </dgm:pt>
    <dgm:pt modelId="{C2222D74-EEAD-4878-A367-71FF346CE499}" type="pres">
      <dgm:prSet presAssocID="{CE918CE2-7406-4DAA-B536-A06118BCE157}" presName="Name23" presStyleLbl="parChTrans1D4" presStyleIdx="2" presStyleCnt="4"/>
      <dgm:spPr/>
    </dgm:pt>
    <dgm:pt modelId="{5A9B3686-2595-498A-B713-7270E23E8C46}" type="pres">
      <dgm:prSet presAssocID="{B3131F6E-AF53-44C3-ADC3-E7DFE97B9D08}" presName="hierRoot4" presStyleCnt="0"/>
      <dgm:spPr/>
    </dgm:pt>
    <dgm:pt modelId="{2D8A1562-24F7-4A19-BEBD-A66AAE16A251}" type="pres">
      <dgm:prSet presAssocID="{B3131F6E-AF53-44C3-ADC3-E7DFE97B9D08}" presName="composite4" presStyleCnt="0"/>
      <dgm:spPr/>
    </dgm:pt>
    <dgm:pt modelId="{AD5405F3-542E-42F2-9A51-9B4D6481617C}" type="pres">
      <dgm:prSet presAssocID="{B3131F6E-AF53-44C3-ADC3-E7DFE97B9D08}" presName="background4" presStyleLbl="node4" presStyleIdx="2" presStyleCnt="4"/>
      <dgm:spPr/>
    </dgm:pt>
    <dgm:pt modelId="{9B65C5AF-3800-485B-8BA4-B7C6426EB31A}" type="pres">
      <dgm:prSet presAssocID="{B3131F6E-AF53-44C3-ADC3-E7DFE97B9D08}" presName="text4" presStyleLbl="fgAcc4" presStyleIdx="2" presStyleCnt="4">
        <dgm:presLayoutVars>
          <dgm:chPref val="3"/>
        </dgm:presLayoutVars>
      </dgm:prSet>
      <dgm:spPr/>
    </dgm:pt>
    <dgm:pt modelId="{1780CE65-EC78-4B1B-9E57-F42BEE5EB106}" type="pres">
      <dgm:prSet presAssocID="{B3131F6E-AF53-44C3-ADC3-E7DFE97B9D08}" presName="hierChild5" presStyleCnt="0"/>
      <dgm:spPr/>
    </dgm:pt>
    <dgm:pt modelId="{064E2B8E-37B5-458E-BFEC-6093D34C9162}" type="pres">
      <dgm:prSet presAssocID="{47ED176C-BDA2-4B97-B8A2-5F0E9467CA81}" presName="Name23" presStyleLbl="parChTrans1D4" presStyleIdx="3" presStyleCnt="4"/>
      <dgm:spPr/>
    </dgm:pt>
    <dgm:pt modelId="{5373D794-7445-44A3-AABE-DB529B5BC09D}" type="pres">
      <dgm:prSet presAssocID="{D6CDA248-ABFB-4EDA-A181-68EC2B64BECC}" presName="hierRoot4" presStyleCnt="0"/>
      <dgm:spPr/>
    </dgm:pt>
    <dgm:pt modelId="{7AD245B9-AE06-4831-9A60-2667DE31EFE7}" type="pres">
      <dgm:prSet presAssocID="{D6CDA248-ABFB-4EDA-A181-68EC2B64BECC}" presName="composite4" presStyleCnt="0"/>
      <dgm:spPr/>
    </dgm:pt>
    <dgm:pt modelId="{3557FC16-E539-4F01-AC1B-01AE7FFBDD15}" type="pres">
      <dgm:prSet presAssocID="{D6CDA248-ABFB-4EDA-A181-68EC2B64BECC}" presName="background4" presStyleLbl="node4" presStyleIdx="3" presStyleCnt="4"/>
      <dgm:spPr/>
    </dgm:pt>
    <dgm:pt modelId="{24B4BF13-3DFC-4E0E-8254-E88DBBA546DF}" type="pres">
      <dgm:prSet presAssocID="{D6CDA248-ABFB-4EDA-A181-68EC2B64BECC}" presName="text4" presStyleLbl="fgAcc4" presStyleIdx="3" presStyleCnt="4">
        <dgm:presLayoutVars>
          <dgm:chPref val="3"/>
        </dgm:presLayoutVars>
      </dgm:prSet>
      <dgm:spPr/>
    </dgm:pt>
    <dgm:pt modelId="{22E76A76-715E-4205-9C7A-45BD70548170}" type="pres">
      <dgm:prSet presAssocID="{D6CDA248-ABFB-4EDA-A181-68EC2B64BECC}" presName="hierChild5" presStyleCnt="0"/>
      <dgm:spPr/>
    </dgm:pt>
    <dgm:pt modelId="{EC0C5D6E-C0FA-4E88-9990-C6EBE159CB9D}" type="pres">
      <dgm:prSet presAssocID="{DFBB3413-A01F-4838-9CAD-E871600E254A}" presName="Name10" presStyleLbl="parChTrans1D2" presStyleIdx="1" presStyleCnt="2"/>
      <dgm:spPr/>
    </dgm:pt>
    <dgm:pt modelId="{1A4D5016-99B7-414F-914B-957ECDC8ED87}" type="pres">
      <dgm:prSet presAssocID="{7EC966A2-B557-4087-8D38-D06A49097A9E}" presName="hierRoot2" presStyleCnt="0"/>
      <dgm:spPr/>
    </dgm:pt>
    <dgm:pt modelId="{68B03BA0-A12D-47BF-8A10-277DFB7AFE52}" type="pres">
      <dgm:prSet presAssocID="{7EC966A2-B557-4087-8D38-D06A49097A9E}" presName="composite2" presStyleCnt="0"/>
      <dgm:spPr/>
    </dgm:pt>
    <dgm:pt modelId="{8AD7102C-2365-44C2-90FB-298C560FDB89}" type="pres">
      <dgm:prSet presAssocID="{7EC966A2-B557-4087-8D38-D06A49097A9E}" presName="background2" presStyleLbl="node2" presStyleIdx="1" presStyleCnt="2"/>
      <dgm:spPr/>
    </dgm:pt>
    <dgm:pt modelId="{8AC2A757-F2A6-4472-8446-0AA366F2A924}" type="pres">
      <dgm:prSet presAssocID="{7EC966A2-B557-4087-8D38-D06A49097A9E}" presName="text2" presStyleLbl="fgAcc2" presStyleIdx="1" presStyleCnt="2">
        <dgm:presLayoutVars>
          <dgm:chPref val="3"/>
        </dgm:presLayoutVars>
      </dgm:prSet>
      <dgm:spPr/>
    </dgm:pt>
    <dgm:pt modelId="{5FB1CA36-2568-4FB4-BA32-ACB090297DF0}" type="pres">
      <dgm:prSet presAssocID="{7EC966A2-B557-4087-8D38-D06A49097A9E}" presName="hierChild3" presStyleCnt="0"/>
      <dgm:spPr/>
    </dgm:pt>
    <dgm:pt modelId="{C772D741-B380-4868-BC27-DABF310C344E}" type="pres">
      <dgm:prSet presAssocID="{6DFB0E7C-3A5A-471F-9F44-BA8B13E952B7}" presName="Name17" presStyleLbl="parChTrans1D3" presStyleIdx="3" presStyleCnt="4"/>
      <dgm:spPr/>
    </dgm:pt>
    <dgm:pt modelId="{6E413CF7-B0E7-4707-A7B5-2F3F565518E8}" type="pres">
      <dgm:prSet presAssocID="{6290CA93-08C6-4E23-85DC-F8B6FD4D375C}" presName="hierRoot3" presStyleCnt="0"/>
      <dgm:spPr/>
    </dgm:pt>
    <dgm:pt modelId="{778F1E30-A4A5-40E0-A4C8-2557A27D2605}" type="pres">
      <dgm:prSet presAssocID="{6290CA93-08C6-4E23-85DC-F8B6FD4D375C}" presName="composite3" presStyleCnt="0"/>
      <dgm:spPr/>
    </dgm:pt>
    <dgm:pt modelId="{7DF50E45-B649-4C14-8F24-EFE8BDB586BE}" type="pres">
      <dgm:prSet presAssocID="{6290CA93-08C6-4E23-85DC-F8B6FD4D375C}" presName="background3" presStyleLbl="node3" presStyleIdx="3" presStyleCnt="4"/>
      <dgm:spPr/>
    </dgm:pt>
    <dgm:pt modelId="{EE2546BB-92A1-46A6-B089-355CAACF2321}" type="pres">
      <dgm:prSet presAssocID="{6290CA93-08C6-4E23-85DC-F8B6FD4D375C}" presName="text3" presStyleLbl="fgAcc3" presStyleIdx="3" presStyleCnt="4" custLinFactNeighborX="68505" custLinFactNeighborY="-19512">
        <dgm:presLayoutVars>
          <dgm:chPref val="3"/>
        </dgm:presLayoutVars>
      </dgm:prSet>
      <dgm:spPr/>
    </dgm:pt>
    <dgm:pt modelId="{29060281-5D8D-44F6-9FD7-91A3F8B620AD}" type="pres">
      <dgm:prSet presAssocID="{6290CA93-08C6-4E23-85DC-F8B6FD4D375C}" presName="hierChild4" presStyleCnt="0"/>
      <dgm:spPr/>
    </dgm:pt>
  </dgm:ptLst>
  <dgm:cxnLst>
    <dgm:cxn modelId="{EB9AFD05-4999-430D-82A5-8AB4223D288C}" type="presOf" srcId="{0A1CBCA7-2000-4029-9A44-429FE0763C3E}" destId="{E0D599A4-4EA9-44E8-96A0-B6D587561D1F}" srcOrd="0" destOrd="0" presId="urn:microsoft.com/office/officeart/2005/8/layout/hierarchy1"/>
    <dgm:cxn modelId="{34CD2309-5378-4ABC-9451-09590A5876C1}" srcId="{F4A1CDBE-E565-4437-904D-627282E8F4D4}" destId="{D6CDA248-ABFB-4EDA-A181-68EC2B64BECC}" srcOrd="1" destOrd="0" parTransId="{47ED176C-BDA2-4B97-B8A2-5F0E9467CA81}" sibTransId="{BD756AFA-1567-4408-83D6-40B0347ACAC6}"/>
    <dgm:cxn modelId="{058C310B-273B-4320-9BFD-1644D9DFF035}" type="presOf" srcId="{6DFB0E7C-3A5A-471F-9F44-BA8B13E952B7}" destId="{C772D741-B380-4868-BC27-DABF310C344E}" srcOrd="0" destOrd="0" presId="urn:microsoft.com/office/officeart/2005/8/layout/hierarchy1"/>
    <dgm:cxn modelId="{CA9F5826-F8F2-443F-9675-C89186C23A5F}" srcId="{0A1CBCA7-2000-4029-9A44-429FE0763C3E}" destId="{E93A6A9A-C1D9-4A70-974D-11F112DC843E}" srcOrd="0" destOrd="0" parTransId="{6D35909A-FA02-4806-8B7A-01885AFCF049}" sibTransId="{4A769905-6054-4120-AA7C-060304F59956}"/>
    <dgm:cxn modelId="{69BE8633-3CE1-48B1-8DA3-08A06CFFDAC6}" type="presOf" srcId="{FF2656E9-3783-43E5-8BE0-8012AAF28A76}" destId="{0EE3B8C4-1962-45EA-A1B3-FD612C77D946}" srcOrd="0" destOrd="0" presId="urn:microsoft.com/office/officeart/2005/8/layout/hierarchy1"/>
    <dgm:cxn modelId="{AE4AFC3D-F21C-4916-807A-7AA3E6B5AA5F}" srcId="{F4A1CDBE-E565-4437-904D-627282E8F4D4}" destId="{B3131F6E-AF53-44C3-ADC3-E7DFE97B9D08}" srcOrd="0" destOrd="0" parTransId="{CE918CE2-7406-4DAA-B536-A06118BCE157}" sibTransId="{1443C515-1449-4D82-894F-C786CC544D05}"/>
    <dgm:cxn modelId="{27D84564-354D-4541-9965-48DB25E9F98D}" type="presOf" srcId="{471114C5-8B26-48B9-8135-FCF71EFB1561}" destId="{7E12B528-AABB-44EB-86D2-85276A60FE3A}" srcOrd="0" destOrd="0" presId="urn:microsoft.com/office/officeart/2005/8/layout/hierarchy1"/>
    <dgm:cxn modelId="{BA1DF34E-2CE3-4E9D-9B58-D72462DE3353}" type="presOf" srcId="{47ED176C-BDA2-4B97-B8A2-5F0E9467CA81}" destId="{064E2B8E-37B5-458E-BFEC-6093D34C9162}" srcOrd="0" destOrd="0" presId="urn:microsoft.com/office/officeart/2005/8/layout/hierarchy1"/>
    <dgm:cxn modelId="{8309FF4E-0CAF-414E-BF34-C148B56BC71D}" type="presOf" srcId="{814A7CB6-52B4-466D-97D8-24BCC22E49B5}" destId="{88D018E0-C64C-4413-8F5C-0C53740A8F7F}" srcOrd="0" destOrd="0" presId="urn:microsoft.com/office/officeart/2005/8/layout/hierarchy1"/>
    <dgm:cxn modelId="{BBBD7D95-DCB6-473E-BB79-9BB023612F80}" type="presOf" srcId="{CE918CE2-7406-4DAA-B536-A06118BCE157}" destId="{C2222D74-EEAD-4878-A367-71FF346CE499}" srcOrd="0" destOrd="0" presId="urn:microsoft.com/office/officeart/2005/8/layout/hierarchy1"/>
    <dgm:cxn modelId="{624F6299-F8A5-4B64-848F-7709952B7D09}" type="presOf" srcId="{B3131F6E-AF53-44C3-ADC3-E7DFE97B9D08}" destId="{9B65C5AF-3800-485B-8BA4-B7C6426EB31A}" srcOrd="0" destOrd="0" presId="urn:microsoft.com/office/officeart/2005/8/layout/hierarchy1"/>
    <dgm:cxn modelId="{70B1A5A2-FDA7-4EDA-B70A-CE1557CA27D2}" type="presOf" srcId="{7EC966A2-B557-4087-8D38-D06A49097A9E}" destId="{8AC2A757-F2A6-4472-8446-0AA366F2A924}" srcOrd="0" destOrd="0" presId="urn:microsoft.com/office/officeart/2005/8/layout/hierarchy1"/>
    <dgm:cxn modelId="{BE13E1A2-417B-4EF7-AECC-AA4F6C52FFC6}" srcId="{6DD95196-014A-4299-AAFE-E8ABC88D920D}" destId="{F4A1CDBE-E565-4437-904D-627282E8F4D4}" srcOrd="2" destOrd="0" parTransId="{5F3A9AFD-9977-4177-AF88-23F282054EBD}" sibTransId="{912A5104-1EF5-40F0-90CB-812FC026E225}"/>
    <dgm:cxn modelId="{D3055CA3-85D7-4EF5-965D-FE10CC996A72}" type="presOf" srcId="{6290CA93-08C6-4E23-85DC-F8B6FD4D375C}" destId="{EE2546BB-92A1-46A6-B089-355CAACF2321}" srcOrd="0" destOrd="0" presId="urn:microsoft.com/office/officeart/2005/8/layout/hierarchy1"/>
    <dgm:cxn modelId="{F3BDA6A5-6337-458E-BC27-A1835AB2017D}" type="presOf" srcId="{FC155344-C2AB-4C4D-8CC3-99760C3D8374}" destId="{9264558F-647F-4187-8010-5EFA2443E005}" srcOrd="0" destOrd="0" presId="urn:microsoft.com/office/officeart/2005/8/layout/hierarchy1"/>
    <dgm:cxn modelId="{DCA7BEA6-CDF6-43A3-8590-1658EE453F7B}" type="presOf" srcId="{1EECDF3A-89B5-4DFD-981C-711B2105CD21}" destId="{BB4775DE-8443-498D-97C3-82D7C05EFA05}" srcOrd="0" destOrd="0" presId="urn:microsoft.com/office/officeart/2005/8/layout/hierarchy1"/>
    <dgm:cxn modelId="{F68122B1-BF25-4918-8FC6-35965E1416D6}" srcId="{6DD95196-014A-4299-AAFE-E8ABC88D920D}" destId="{FF2656E9-3783-43E5-8BE0-8012AAF28A76}" srcOrd="1" destOrd="0" parTransId="{0A278558-D0B7-43DF-8B5E-5974604BACA4}" sibTransId="{3A4E8E20-F00F-40E4-BBCE-EA25F050E6EE}"/>
    <dgm:cxn modelId="{8256B0BB-BECD-4D39-8FE2-5115EBC5F7B0}" type="presOf" srcId="{0A278558-D0B7-43DF-8B5E-5974604BACA4}" destId="{04963D73-9877-4CDB-B151-5160BC26FF16}" srcOrd="0" destOrd="0" presId="urn:microsoft.com/office/officeart/2005/8/layout/hierarchy1"/>
    <dgm:cxn modelId="{ABDC10D0-ADDA-4DE8-92DC-5D92B78ABA1B}" srcId="{E93A6A9A-C1D9-4A70-974D-11F112DC843E}" destId="{7EC966A2-B557-4087-8D38-D06A49097A9E}" srcOrd="1" destOrd="0" parTransId="{DFBB3413-A01F-4838-9CAD-E871600E254A}" sibTransId="{F53ABE9A-676B-465C-88CF-59474A50D629}"/>
    <dgm:cxn modelId="{E8280CD2-6C6B-4104-98A7-F57D48E24061}" type="presOf" srcId="{F4A1CDBE-E565-4437-904D-627282E8F4D4}" destId="{912406C3-CDED-4909-9409-6A0B831D6131}" srcOrd="0" destOrd="0" presId="urn:microsoft.com/office/officeart/2005/8/layout/hierarchy1"/>
    <dgm:cxn modelId="{414460D4-50D9-4182-975D-0E91CC2596EA}" srcId="{FF2656E9-3783-43E5-8BE0-8012AAF28A76}" destId="{FC155344-C2AB-4C4D-8CC3-99760C3D8374}" srcOrd="1" destOrd="0" parTransId="{814A7CB6-52B4-466D-97D8-24BCC22E49B5}" sibTransId="{463CED90-7A0A-4A54-97CD-68B2A1FE805D}"/>
    <dgm:cxn modelId="{3A26A2D4-CEE9-4500-9456-46629471ADAD}" type="presOf" srcId="{D6CDA248-ABFB-4EDA-A181-68EC2B64BECC}" destId="{24B4BF13-3DFC-4E0E-8254-E88DBBA546DF}" srcOrd="0" destOrd="0" presId="urn:microsoft.com/office/officeart/2005/8/layout/hierarchy1"/>
    <dgm:cxn modelId="{F079BDD5-3333-4D4D-9162-DD29677A8E79}" srcId="{E93A6A9A-C1D9-4A70-974D-11F112DC843E}" destId="{6DD95196-014A-4299-AAFE-E8ABC88D920D}" srcOrd="0" destOrd="0" parTransId="{5325A9B6-5B4B-49D7-9219-97636AFCB03E}" sibTransId="{4AD915B4-B672-4151-B843-38548C6809FE}"/>
    <dgm:cxn modelId="{7308F0D7-4EF2-43B0-B07B-EB3623A10141}" type="presOf" srcId="{6DD95196-014A-4299-AAFE-E8ABC88D920D}" destId="{EC15C61E-F725-4DB0-98C2-3BF939401190}" srcOrd="0" destOrd="0" presId="urn:microsoft.com/office/officeart/2005/8/layout/hierarchy1"/>
    <dgm:cxn modelId="{E5F02EDA-3DA9-4323-A690-EAE344A62CC2}" srcId="{6DD95196-014A-4299-AAFE-E8ABC88D920D}" destId="{DB8360BC-6AAA-4DED-8AE7-B96CC41E9C6E}" srcOrd="0" destOrd="0" parTransId="{471114C5-8B26-48B9-8135-FCF71EFB1561}" sibTransId="{431EF558-A407-463A-A8FF-84C52ECD8F76}"/>
    <dgm:cxn modelId="{D172EADD-1F1C-417C-9B48-6D6864B2EEFB}" type="presOf" srcId="{5325A9B6-5B4B-49D7-9219-97636AFCB03E}" destId="{A2CAE5D0-C641-4A66-BDF5-4338282D25BB}" srcOrd="0" destOrd="0" presId="urn:microsoft.com/office/officeart/2005/8/layout/hierarchy1"/>
    <dgm:cxn modelId="{0AD2BFDE-8B75-47D1-A37C-4D4CBA7AFE1C}" type="presOf" srcId="{DFBB3413-A01F-4838-9CAD-E871600E254A}" destId="{EC0C5D6E-C0FA-4E88-9990-C6EBE159CB9D}" srcOrd="0" destOrd="0" presId="urn:microsoft.com/office/officeart/2005/8/layout/hierarchy1"/>
    <dgm:cxn modelId="{5EF02BE0-9A5F-4A4A-98E2-0D711C59E4DE}" type="presOf" srcId="{5F3A9AFD-9977-4177-AF88-23F282054EBD}" destId="{3BCEFBB9-1A3E-4B7C-8D7B-D5B10F7B6F59}" srcOrd="0" destOrd="0" presId="urn:microsoft.com/office/officeart/2005/8/layout/hierarchy1"/>
    <dgm:cxn modelId="{E6DEEFE2-ECBC-49AC-95D5-C7111D0A046E}" type="presOf" srcId="{DB8360BC-6AAA-4DED-8AE7-B96CC41E9C6E}" destId="{CABD547E-60A5-4147-A882-354407948437}" srcOrd="0" destOrd="0" presId="urn:microsoft.com/office/officeart/2005/8/layout/hierarchy1"/>
    <dgm:cxn modelId="{252461ED-C494-438F-87CD-C345888FCE86}" srcId="{7EC966A2-B557-4087-8D38-D06A49097A9E}" destId="{6290CA93-08C6-4E23-85DC-F8B6FD4D375C}" srcOrd="0" destOrd="0" parTransId="{6DFB0E7C-3A5A-471F-9F44-BA8B13E952B7}" sibTransId="{3658EA6D-093B-43D8-82B4-4D0460D8C8CC}"/>
    <dgm:cxn modelId="{C0D03CEF-353B-4BA3-8A1D-259C5440A93C}" type="presOf" srcId="{E93A6A9A-C1D9-4A70-974D-11F112DC843E}" destId="{B1B0AA6E-FFEB-4B9E-88E2-15C965A5C2EC}" srcOrd="0" destOrd="0" presId="urn:microsoft.com/office/officeart/2005/8/layout/hierarchy1"/>
    <dgm:cxn modelId="{950BD6F1-8F93-4817-B2A8-343DEFA63AA3}" srcId="{FF2656E9-3783-43E5-8BE0-8012AAF28A76}" destId="{1EECDF3A-89B5-4DFD-981C-711B2105CD21}" srcOrd="0" destOrd="0" parTransId="{B75F86C8-0B37-4DCE-98F2-004593CF7F50}" sibTransId="{5D526C55-C290-46FF-90D1-4E83A1DA7335}"/>
    <dgm:cxn modelId="{BC8EF4FF-86F2-428C-B315-05F929822265}" type="presOf" srcId="{B75F86C8-0B37-4DCE-98F2-004593CF7F50}" destId="{33CAD517-90E7-473C-9A88-C3FF61D83D11}" srcOrd="0" destOrd="0" presId="urn:microsoft.com/office/officeart/2005/8/layout/hierarchy1"/>
    <dgm:cxn modelId="{5FB63757-18AB-4E26-9EA1-CAF2015CE365}" type="presParOf" srcId="{E0D599A4-4EA9-44E8-96A0-B6D587561D1F}" destId="{92754399-9322-4841-9B8E-C3663F2A6687}" srcOrd="0" destOrd="0" presId="urn:microsoft.com/office/officeart/2005/8/layout/hierarchy1"/>
    <dgm:cxn modelId="{46444C4A-2F4B-4B17-895F-FBDBA3B236DE}" type="presParOf" srcId="{92754399-9322-4841-9B8E-C3663F2A6687}" destId="{3DCF5085-14A5-4D4A-8C92-201C6885C2B7}" srcOrd="0" destOrd="0" presId="urn:microsoft.com/office/officeart/2005/8/layout/hierarchy1"/>
    <dgm:cxn modelId="{7F05A3D3-5EC0-4F0B-B95E-A8E671350D1F}" type="presParOf" srcId="{3DCF5085-14A5-4D4A-8C92-201C6885C2B7}" destId="{B41BBD16-6EB7-4E54-8B86-99C1E85B2F2B}" srcOrd="0" destOrd="0" presId="urn:microsoft.com/office/officeart/2005/8/layout/hierarchy1"/>
    <dgm:cxn modelId="{286ECBE1-1EC6-46D2-8BAD-E931E4E65EFC}" type="presParOf" srcId="{3DCF5085-14A5-4D4A-8C92-201C6885C2B7}" destId="{B1B0AA6E-FFEB-4B9E-88E2-15C965A5C2EC}" srcOrd="1" destOrd="0" presId="urn:microsoft.com/office/officeart/2005/8/layout/hierarchy1"/>
    <dgm:cxn modelId="{8BC9D8C9-F22A-4540-898D-18AB7D8E86A4}" type="presParOf" srcId="{92754399-9322-4841-9B8E-C3663F2A6687}" destId="{1FFB3BC9-731C-4FF9-86BA-1BE7AC6AFABE}" srcOrd="1" destOrd="0" presId="urn:microsoft.com/office/officeart/2005/8/layout/hierarchy1"/>
    <dgm:cxn modelId="{BC53133F-ED7E-4685-BAD1-7B8DDE84067F}" type="presParOf" srcId="{1FFB3BC9-731C-4FF9-86BA-1BE7AC6AFABE}" destId="{A2CAE5D0-C641-4A66-BDF5-4338282D25BB}" srcOrd="0" destOrd="0" presId="urn:microsoft.com/office/officeart/2005/8/layout/hierarchy1"/>
    <dgm:cxn modelId="{81A75B7D-6A6A-42E8-8674-B202037E4AE4}" type="presParOf" srcId="{1FFB3BC9-731C-4FF9-86BA-1BE7AC6AFABE}" destId="{FA277ABC-A4CB-48E4-B5F6-14F73F324860}" srcOrd="1" destOrd="0" presId="urn:microsoft.com/office/officeart/2005/8/layout/hierarchy1"/>
    <dgm:cxn modelId="{7DCB6E45-49E7-45A1-A404-DB8A4DC59975}" type="presParOf" srcId="{FA277ABC-A4CB-48E4-B5F6-14F73F324860}" destId="{0C1D19E7-7B3D-46E4-B1CC-FB4316EE237D}" srcOrd="0" destOrd="0" presId="urn:microsoft.com/office/officeart/2005/8/layout/hierarchy1"/>
    <dgm:cxn modelId="{11194DF8-42C5-4AB0-8A47-67FB73165B5B}" type="presParOf" srcId="{0C1D19E7-7B3D-46E4-B1CC-FB4316EE237D}" destId="{5F4AD391-7E24-4E96-8ADC-8141CC8AEBC1}" srcOrd="0" destOrd="0" presId="urn:microsoft.com/office/officeart/2005/8/layout/hierarchy1"/>
    <dgm:cxn modelId="{356A1FA6-6E4B-4F67-8FA3-C790FC5CDEEE}" type="presParOf" srcId="{0C1D19E7-7B3D-46E4-B1CC-FB4316EE237D}" destId="{EC15C61E-F725-4DB0-98C2-3BF939401190}" srcOrd="1" destOrd="0" presId="urn:microsoft.com/office/officeart/2005/8/layout/hierarchy1"/>
    <dgm:cxn modelId="{45D9E71C-DA17-4595-9AF5-92027E0D64CF}" type="presParOf" srcId="{FA277ABC-A4CB-48E4-B5F6-14F73F324860}" destId="{746672C3-8718-4F5F-B173-3CF005CD67D5}" srcOrd="1" destOrd="0" presId="urn:microsoft.com/office/officeart/2005/8/layout/hierarchy1"/>
    <dgm:cxn modelId="{3EB81E6F-0AAE-400C-9E29-0D6BDFF1AD48}" type="presParOf" srcId="{746672C3-8718-4F5F-B173-3CF005CD67D5}" destId="{7E12B528-AABB-44EB-86D2-85276A60FE3A}" srcOrd="0" destOrd="0" presId="urn:microsoft.com/office/officeart/2005/8/layout/hierarchy1"/>
    <dgm:cxn modelId="{E1E30D0D-4754-45EE-AAF4-CC30A6BAF98B}" type="presParOf" srcId="{746672C3-8718-4F5F-B173-3CF005CD67D5}" destId="{AC67218D-67B4-411B-8843-E9D628643EB4}" srcOrd="1" destOrd="0" presId="urn:microsoft.com/office/officeart/2005/8/layout/hierarchy1"/>
    <dgm:cxn modelId="{1211B648-73BF-48E5-BB2C-E0B8C5F57E55}" type="presParOf" srcId="{AC67218D-67B4-411B-8843-E9D628643EB4}" destId="{578C7F52-0FAD-4FAA-B174-AAE88D486EEC}" srcOrd="0" destOrd="0" presId="urn:microsoft.com/office/officeart/2005/8/layout/hierarchy1"/>
    <dgm:cxn modelId="{C9818373-1F97-42F8-9965-492301E21F1C}" type="presParOf" srcId="{578C7F52-0FAD-4FAA-B174-AAE88D486EEC}" destId="{1145603C-D854-488C-9B1C-87F322849A0F}" srcOrd="0" destOrd="0" presId="urn:microsoft.com/office/officeart/2005/8/layout/hierarchy1"/>
    <dgm:cxn modelId="{EF209A98-34F9-4334-9D5B-414B5A82A385}" type="presParOf" srcId="{578C7F52-0FAD-4FAA-B174-AAE88D486EEC}" destId="{CABD547E-60A5-4147-A882-354407948437}" srcOrd="1" destOrd="0" presId="urn:microsoft.com/office/officeart/2005/8/layout/hierarchy1"/>
    <dgm:cxn modelId="{E990385F-443A-4EEF-9A92-9B30C53FAE04}" type="presParOf" srcId="{AC67218D-67B4-411B-8843-E9D628643EB4}" destId="{49CAA1AD-073A-4B24-90A5-F2F42E634A0A}" srcOrd="1" destOrd="0" presId="urn:microsoft.com/office/officeart/2005/8/layout/hierarchy1"/>
    <dgm:cxn modelId="{F74A664F-9374-4350-80C8-60B2271DBC95}" type="presParOf" srcId="{746672C3-8718-4F5F-B173-3CF005CD67D5}" destId="{04963D73-9877-4CDB-B151-5160BC26FF16}" srcOrd="2" destOrd="0" presId="urn:microsoft.com/office/officeart/2005/8/layout/hierarchy1"/>
    <dgm:cxn modelId="{C721893B-7D5C-4CCA-B166-F6E9C7F988B8}" type="presParOf" srcId="{746672C3-8718-4F5F-B173-3CF005CD67D5}" destId="{4AB5F439-15B3-4096-BD6C-0E6A608FEAD8}" srcOrd="3" destOrd="0" presId="urn:microsoft.com/office/officeart/2005/8/layout/hierarchy1"/>
    <dgm:cxn modelId="{8FDF772C-27AC-4893-86C6-A75EA97AF7C6}" type="presParOf" srcId="{4AB5F439-15B3-4096-BD6C-0E6A608FEAD8}" destId="{3F484911-34C2-43CA-BD64-E4DE581FB2C9}" srcOrd="0" destOrd="0" presId="urn:microsoft.com/office/officeart/2005/8/layout/hierarchy1"/>
    <dgm:cxn modelId="{87E93A2A-9CC8-487C-AFAB-773869C13944}" type="presParOf" srcId="{3F484911-34C2-43CA-BD64-E4DE581FB2C9}" destId="{5BCC9585-3BCF-4B05-883A-D27DE25E2689}" srcOrd="0" destOrd="0" presId="urn:microsoft.com/office/officeart/2005/8/layout/hierarchy1"/>
    <dgm:cxn modelId="{912918B0-0843-4FE0-BADE-C479744E5AC6}" type="presParOf" srcId="{3F484911-34C2-43CA-BD64-E4DE581FB2C9}" destId="{0EE3B8C4-1962-45EA-A1B3-FD612C77D946}" srcOrd="1" destOrd="0" presId="urn:microsoft.com/office/officeart/2005/8/layout/hierarchy1"/>
    <dgm:cxn modelId="{3AE0AAFC-7D40-4029-AB77-56F5B7D9423D}" type="presParOf" srcId="{4AB5F439-15B3-4096-BD6C-0E6A608FEAD8}" destId="{F24675FD-500A-47F4-99F5-EBDF4A3E2958}" srcOrd="1" destOrd="0" presId="urn:microsoft.com/office/officeart/2005/8/layout/hierarchy1"/>
    <dgm:cxn modelId="{6BE4F748-7C7A-44A1-8351-2B778447CB26}" type="presParOf" srcId="{F24675FD-500A-47F4-99F5-EBDF4A3E2958}" destId="{33CAD517-90E7-473C-9A88-C3FF61D83D11}" srcOrd="0" destOrd="0" presId="urn:microsoft.com/office/officeart/2005/8/layout/hierarchy1"/>
    <dgm:cxn modelId="{44C6D2FC-5057-4ED2-A07A-0940CB370DDB}" type="presParOf" srcId="{F24675FD-500A-47F4-99F5-EBDF4A3E2958}" destId="{9A8BDD69-E4E3-4A38-A701-A0015B72CAA2}" srcOrd="1" destOrd="0" presId="urn:microsoft.com/office/officeart/2005/8/layout/hierarchy1"/>
    <dgm:cxn modelId="{A80BA949-72BA-43D8-A263-60EB78FD2D5B}" type="presParOf" srcId="{9A8BDD69-E4E3-4A38-A701-A0015B72CAA2}" destId="{7FE0DA96-2C86-434E-8C8C-0483B84AAB3C}" srcOrd="0" destOrd="0" presId="urn:microsoft.com/office/officeart/2005/8/layout/hierarchy1"/>
    <dgm:cxn modelId="{88CF1E28-79A9-4B57-9C61-D827D1F01143}" type="presParOf" srcId="{7FE0DA96-2C86-434E-8C8C-0483B84AAB3C}" destId="{768FE74D-FD0C-47BE-AC34-DAB5ED30F062}" srcOrd="0" destOrd="0" presId="urn:microsoft.com/office/officeart/2005/8/layout/hierarchy1"/>
    <dgm:cxn modelId="{6D31F8B1-E151-4F9A-9421-937E55EDD001}" type="presParOf" srcId="{7FE0DA96-2C86-434E-8C8C-0483B84AAB3C}" destId="{BB4775DE-8443-498D-97C3-82D7C05EFA05}" srcOrd="1" destOrd="0" presId="urn:microsoft.com/office/officeart/2005/8/layout/hierarchy1"/>
    <dgm:cxn modelId="{34469150-7344-4C25-9527-703D7CF5ABB7}" type="presParOf" srcId="{9A8BDD69-E4E3-4A38-A701-A0015B72CAA2}" destId="{96A6D9ED-3646-4638-B754-61A94B789D77}" srcOrd="1" destOrd="0" presId="urn:microsoft.com/office/officeart/2005/8/layout/hierarchy1"/>
    <dgm:cxn modelId="{BB5E6164-1CAC-4F0B-B96E-B0232004F8A7}" type="presParOf" srcId="{F24675FD-500A-47F4-99F5-EBDF4A3E2958}" destId="{88D018E0-C64C-4413-8F5C-0C53740A8F7F}" srcOrd="2" destOrd="0" presId="urn:microsoft.com/office/officeart/2005/8/layout/hierarchy1"/>
    <dgm:cxn modelId="{1AEF0471-1073-4946-BC4A-267F375EA566}" type="presParOf" srcId="{F24675FD-500A-47F4-99F5-EBDF4A3E2958}" destId="{D93428E3-4A88-49AD-81C1-10B75BA2616A}" srcOrd="3" destOrd="0" presId="urn:microsoft.com/office/officeart/2005/8/layout/hierarchy1"/>
    <dgm:cxn modelId="{5D3761D9-A086-4E93-9392-BEDFE58D3DF7}" type="presParOf" srcId="{D93428E3-4A88-49AD-81C1-10B75BA2616A}" destId="{3BCC3F7A-28F5-45BB-B70B-BDA57D69207F}" srcOrd="0" destOrd="0" presId="urn:microsoft.com/office/officeart/2005/8/layout/hierarchy1"/>
    <dgm:cxn modelId="{8F59158F-E78B-44FA-8604-A4846546CC99}" type="presParOf" srcId="{3BCC3F7A-28F5-45BB-B70B-BDA57D69207F}" destId="{0C1104CF-CA30-47B0-B1BE-F118F4F27990}" srcOrd="0" destOrd="0" presId="urn:microsoft.com/office/officeart/2005/8/layout/hierarchy1"/>
    <dgm:cxn modelId="{CA03DBC0-0CC0-4065-AAAA-D9CAC398DCBD}" type="presParOf" srcId="{3BCC3F7A-28F5-45BB-B70B-BDA57D69207F}" destId="{9264558F-647F-4187-8010-5EFA2443E005}" srcOrd="1" destOrd="0" presId="urn:microsoft.com/office/officeart/2005/8/layout/hierarchy1"/>
    <dgm:cxn modelId="{3150EB6F-3C09-4323-BD69-87703C038F9C}" type="presParOf" srcId="{D93428E3-4A88-49AD-81C1-10B75BA2616A}" destId="{DC23D459-9728-431B-ACFC-59CB185090DF}" srcOrd="1" destOrd="0" presId="urn:microsoft.com/office/officeart/2005/8/layout/hierarchy1"/>
    <dgm:cxn modelId="{4873CAFD-F9CA-41F2-BE3C-81395B703E8E}" type="presParOf" srcId="{746672C3-8718-4F5F-B173-3CF005CD67D5}" destId="{3BCEFBB9-1A3E-4B7C-8D7B-D5B10F7B6F59}" srcOrd="4" destOrd="0" presId="urn:microsoft.com/office/officeart/2005/8/layout/hierarchy1"/>
    <dgm:cxn modelId="{C4C2821F-7D1A-49AC-B48A-91F5A04568B6}" type="presParOf" srcId="{746672C3-8718-4F5F-B173-3CF005CD67D5}" destId="{631866AF-4CC4-4C77-BD43-C558B2E2F92B}" srcOrd="5" destOrd="0" presId="urn:microsoft.com/office/officeart/2005/8/layout/hierarchy1"/>
    <dgm:cxn modelId="{4E013A53-4A9A-47B5-B792-677EADCC4EF7}" type="presParOf" srcId="{631866AF-4CC4-4C77-BD43-C558B2E2F92B}" destId="{7C4A5D1D-1121-4B7C-9C9D-9188CB8AE467}" srcOrd="0" destOrd="0" presId="urn:microsoft.com/office/officeart/2005/8/layout/hierarchy1"/>
    <dgm:cxn modelId="{187213F9-FAF4-49E2-9A0E-39667A8D14D6}" type="presParOf" srcId="{7C4A5D1D-1121-4B7C-9C9D-9188CB8AE467}" destId="{F1F4B17C-6B81-45CD-A595-AF38CA19BF25}" srcOrd="0" destOrd="0" presId="urn:microsoft.com/office/officeart/2005/8/layout/hierarchy1"/>
    <dgm:cxn modelId="{0C2D8247-63C9-4186-8C1E-841A839FBA98}" type="presParOf" srcId="{7C4A5D1D-1121-4B7C-9C9D-9188CB8AE467}" destId="{912406C3-CDED-4909-9409-6A0B831D6131}" srcOrd="1" destOrd="0" presId="urn:microsoft.com/office/officeart/2005/8/layout/hierarchy1"/>
    <dgm:cxn modelId="{88A6D4ED-4B1A-4785-853C-E32203FB087A}" type="presParOf" srcId="{631866AF-4CC4-4C77-BD43-C558B2E2F92B}" destId="{43C83824-1427-4724-B249-D10E7238EE60}" srcOrd="1" destOrd="0" presId="urn:microsoft.com/office/officeart/2005/8/layout/hierarchy1"/>
    <dgm:cxn modelId="{86131CD9-F893-4E32-A11E-5D073AC2B4B3}" type="presParOf" srcId="{43C83824-1427-4724-B249-D10E7238EE60}" destId="{C2222D74-EEAD-4878-A367-71FF346CE499}" srcOrd="0" destOrd="0" presId="urn:microsoft.com/office/officeart/2005/8/layout/hierarchy1"/>
    <dgm:cxn modelId="{91EACC92-D705-4B0E-8D49-9702CA18BFF5}" type="presParOf" srcId="{43C83824-1427-4724-B249-D10E7238EE60}" destId="{5A9B3686-2595-498A-B713-7270E23E8C46}" srcOrd="1" destOrd="0" presId="urn:microsoft.com/office/officeart/2005/8/layout/hierarchy1"/>
    <dgm:cxn modelId="{125DBCD9-E3E1-402C-A5C9-9D5B2851F03F}" type="presParOf" srcId="{5A9B3686-2595-498A-B713-7270E23E8C46}" destId="{2D8A1562-24F7-4A19-BEBD-A66AAE16A251}" srcOrd="0" destOrd="0" presId="urn:microsoft.com/office/officeart/2005/8/layout/hierarchy1"/>
    <dgm:cxn modelId="{C7556BA3-1808-40F8-A5E2-AA60B150D4B8}" type="presParOf" srcId="{2D8A1562-24F7-4A19-BEBD-A66AAE16A251}" destId="{AD5405F3-542E-42F2-9A51-9B4D6481617C}" srcOrd="0" destOrd="0" presId="urn:microsoft.com/office/officeart/2005/8/layout/hierarchy1"/>
    <dgm:cxn modelId="{00F013F0-F4E0-44BF-B66F-9AA31CE80C11}" type="presParOf" srcId="{2D8A1562-24F7-4A19-BEBD-A66AAE16A251}" destId="{9B65C5AF-3800-485B-8BA4-B7C6426EB31A}" srcOrd="1" destOrd="0" presId="urn:microsoft.com/office/officeart/2005/8/layout/hierarchy1"/>
    <dgm:cxn modelId="{931A1F91-5F37-4E83-A951-E8AC0AF84CCE}" type="presParOf" srcId="{5A9B3686-2595-498A-B713-7270E23E8C46}" destId="{1780CE65-EC78-4B1B-9E57-F42BEE5EB106}" srcOrd="1" destOrd="0" presId="urn:microsoft.com/office/officeart/2005/8/layout/hierarchy1"/>
    <dgm:cxn modelId="{6347E325-156A-4D02-ACE3-4A4D4FC788BB}" type="presParOf" srcId="{43C83824-1427-4724-B249-D10E7238EE60}" destId="{064E2B8E-37B5-458E-BFEC-6093D34C9162}" srcOrd="2" destOrd="0" presId="urn:microsoft.com/office/officeart/2005/8/layout/hierarchy1"/>
    <dgm:cxn modelId="{6A19157D-0B42-4691-8A5A-F4B022D5AE01}" type="presParOf" srcId="{43C83824-1427-4724-B249-D10E7238EE60}" destId="{5373D794-7445-44A3-AABE-DB529B5BC09D}" srcOrd="3" destOrd="0" presId="urn:microsoft.com/office/officeart/2005/8/layout/hierarchy1"/>
    <dgm:cxn modelId="{144668C5-9307-4C7E-87EF-78B830367C6C}" type="presParOf" srcId="{5373D794-7445-44A3-AABE-DB529B5BC09D}" destId="{7AD245B9-AE06-4831-9A60-2667DE31EFE7}" srcOrd="0" destOrd="0" presId="urn:microsoft.com/office/officeart/2005/8/layout/hierarchy1"/>
    <dgm:cxn modelId="{21F7F08E-F63A-4439-9158-9A9268A8F244}" type="presParOf" srcId="{7AD245B9-AE06-4831-9A60-2667DE31EFE7}" destId="{3557FC16-E539-4F01-AC1B-01AE7FFBDD15}" srcOrd="0" destOrd="0" presId="urn:microsoft.com/office/officeart/2005/8/layout/hierarchy1"/>
    <dgm:cxn modelId="{B8DC051A-4AA8-4DE4-94DE-B7E8B181EBE5}" type="presParOf" srcId="{7AD245B9-AE06-4831-9A60-2667DE31EFE7}" destId="{24B4BF13-3DFC-4E0E-8254-E88DBBA546DF}" srcOrd="1" destOrd="0" presId="urn:microsoft.com/office/officeart/2005/8/layout/hierarchy1"/>
    <dgm:cxn modelId="{0D070F1C-413B-461B-AB03-73A0075A728B}" type="presParOf" srcId="{5373D794-7445-44A3-AABE-DB529B5BC09D}" destId="{22E76A76-715E-4205-9C7A-45BD70548170}" srcOrd="1" destOrd="0" presId="urn:microsoft.com/office/officeart/2005/8/layout/hierarchy1"/>
    <dgm:cxn modelId="{3EE73580-4079-4A3C-B439-D9245101DEEE}" type="presParOf" srcId="{1FFB3BC9-731C-4FF9-86BA-1BE7AC6AFABE}" destId="{EC0C5D6E-C0FA-4E88-9990-C6EBE159CB9D}" srcOrd="2" destOrd="0" presId="urn:microsoft.com/office/officeart/2005/8/layout/hierarchy1"/>
    <dgm:cxn modelId="{98BA1132-FAF9-47AB-8F79-91B676B09D66}" type="presParOf" srcId="{1FFB3BC9-731C-4FF9-86BA-1BE7AC6AFABE}" destId="{1A4D5016-99B7-414F-914B-957ECDC8ED87}" srcOrd="3" destOrd="0" presId="urn:microsoft.com/office/officeart/2005/8/layout/hierarchy1"/>
    <dgm:cxn modelId="{0BA00E0E-BA21-4040-9E10-1850ECA234E5}" type="presParOf" srcId="{1A4D5016-99B7-414F-914B-957ECDC8ED87}" destId="{68B03BA0-A12D-47BF-8A10-277DFB7AFE52}" srcOrd="0" destOrd="0" presId="urn:microsoft.com/office/officeart/2005/8/layout/hierarchy1"/>
    <dgm:cxn modelId="{FDF78A1B-8C31-4D17-A376-A232412B5D74}" type="presParOf" srcId="{68B03BA0-A12D-47BF-8A10-277DFB7AFE52}" destId="{8AD7102C-2365-44C2-90FB-298C560FDB89}" srcOrd="0" destOrd="0" presId="urn:microsoft.com/office/officeart/2005/8/layout/hierarchy1"/>
    <dgm:cxn modelId="{E5C3D987-8596-4ACC-890C-D33C8CDD79D2}" type="presParOf" srcId="{68B03BA0-A12D-47BF-8A10-277DFB7AFE52}" destId="{8AC2A757-F2A6-4472-8446-0AA366F2A924}" srcOrd="1" destOrd="0" presId="urn:microsoft.com/office/officeart/2005/8/layout/hierarchy1"/>
    <dgm:cxn modelId="{8B0FB294-B661-42C9-8F6B-DDDDF7359B68}" type="presParOf" srcId="{1A4D5016-99B7-414F-914B-957ECDC8ED87}" destId="{5FB1CA36-2568-4FB4-BA32-ACB090297DF0}" srcOrd="1" destOrd="0" presId="urn:microsoft.com/office/officeart/2005/8/layout/hierarchy1"/>
    <dgm:cxn modelId="{36B13AE1-44D4-4290-9914-B1DE9F985665}" type="presParOf" srcId="{5FB1CA36-2568-4FB4-BA32-ACB090297DF0}" destId="{C772D741-B380-4868-BC27-DABF310C344E}" srcOrd="0" destOrd="0" presId="urn:microsoft.com/office/officeart/2005/8/layout/hierarchy1"/>
    <dgm:cxn modelId="{FD695D1E-44E6-4893-B753-24D20A0C5D6B}" type="presParOf" srcId="{5FB1CA36-2568-4FB4-BA32-ACB090297DF0}" destId="{6E413CF7-B0E7-4707-A7B5-2F3F565518E8}" srcOrd="1" destOrd="0" presId="urn:microsoft.com/office/officeart/2005/8/layout/hierarchy1"/>
    <dgm:cxn modelId="{6980D345-1D0B-40EE-92DA-8EF7E820E4D8}" type="presParOf" srcId="{6E413CF7-B0E7-4707-A7B5-2F3F565518E8}" destId="{778F1E30-A4A5-40E0-A4C8-2557A27D2605}" srcOrd="0" destOrd="0" presId="urn:microsoft.com/office/officeart/2005/8/layout/hierarchy1"/>
    <dgm:cxn modelId="{3265579A-C9D0-42E7-BEAD-0F22FF2538D5}" type="presParOf" srcId="{778F1E30-A4A5-40E0-A4C8-2557A27D2605}" destId="{7DF50E45-B649-4C14-8F24-EFE8BDB586BE}" srcOrd="0" destOrd="0" presId="urn:microsoft.com/office/officeart/2005/8/layout/hierarchy1"/>
    <dgm:cxn modelId="{15E7D994-2A33-45C9-96C6-947E4CEA1477}" type="presParOf" srcId="{778F1E30-A4A5-40E0-A4C8-2557A27D2605}" destId="{EE2546BB-92A1-46A6-B089-355CAACF2321}" srcOrd="1" destOrd="0" presId="urn:microsoft.com/office/officeart/2005/8/layout/hierarchy1"/>
    <dgm:cxn modelId="{8A7C5E65-D53C-44AE-B28B-DB9974F33ED1}" type="presParOf" srcId="{6E413CF7-B0E7-4707-A7B5-2F3F565518E8}" destId="{29060281-5D8D-44F6-9FD7-91A3F8B620AD}"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72D741-B380-4868-BC27-DABF310C344E}">
      <dsp:nvSpPr>
        <dsp:cNvPr id="0" name=""/>
        <dsp:cNvSpPr/>
      </dsp:nvSpPr>
      <dsp:spPr>
        <a:xfrm>
          <a:off x="7548884" y="2096256"/>
          <a:ext cx="317908" cy="223994"/>
        </a:xfrm>
        <a:custGeom>
          <a:avLst/>
          <a:gdLst/>
          <a:ahLst/>
          <a:cxnLst/>
          <a:rect l="0" t="0" r="0" b="0"/>
          <a:pathLst>
            <a:path>
              <a:moveTo>
                <a:pt x="0" y="0"/>
              </a:moveTo>
              <a:lnTo>
                <a:pt x="0" y="99688"/>
              </a:lnTo>
              <a:lnTo>
                <a:pt x="317908" y="99688"/>
              </a:lnTo>
              <a:lnTo>
                <a:pt x="317908" y="22399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0C5D6E-C0FA-4E88-9990-C6EBE159CB9D}">
      <dsp:nvSpPr>
        <dsp:cNvPr id="0" name=""/>
        <dsp:cNvSpPr/>
      </dsp:nvSpPr>
      <dsp:spPr>
        <a:xfrm>
          <a:off x="5365554" y="710424"/>
          <a:ext cx="2183329" cy="533769"/>
        </a:xfrm>
        <a:custGeom>
          <a:avLst/>
          <a:gdLst/>
          <a:ahLst/>
          <a:cxnLst/>
          <a:rect l="0" t="0" r="0" b="0"/>
          <a:pathLst>
            <a:path>
              <a:moveTo>
                <a:pt x="0" y="0"/>
              </a:moveTo>
              <a:lnTo>
                <a:pt x="0" y="409463"/>
              </a:lnTo>
              <a:lnTo>
                <a:pt x="2183329" y="409463"/>
              </a:lnTo>
              <a:lnTo>
                <a:pt x="2183329" y="53376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4E2B8E-37B5-458E-BFEC-6093D34C9162}">
      <dsp:nvSpPr>
        <dsp:cNvPr id="0" name=""/>
        <dsp:cNvSpPr/>
      </dsp:nvSpPr>
      <dsp:spPr>
        <a:xfrm>
          <a:off x="5572686" y="3182973"/>
          <a:ext cx="1156189" cy="545844"/>
        </a:xfrm>
        <a:custGeom>
          <a:avLst/>
          <a:gdLst/>
          <a:ahLst/>
          <a:cxnLst/>
          <a:rect l="0" t="0" r="0" b="0"/>
          <a:pathLst>
            <a:path>
              <a:moveTo>
                <a:pt x="0" y="0"/>
              </a:moveTo>
              <a:lnTo>
                <a:pt x="0" y="421538"/>
              </a:lnTo>
              <a:lnTo>
                <a:pt x="1156189" y="421538"/>
              </a:lnTo>
              <a:lnTo>
                <a:pt x="1156189" y="54584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222D74-EEAD-4878-A367-71FF346CE499}">
      <dsp:nvSpPr>
        <dsp:cNvPr id="0" name=""/>
        <dsp:cNvSpPr/>
      </dsp:nvSpPr>
      <dsp:spPr>
        <a:xfrm>
          <a:off x="5088861" y="3182973"/>
          <a:ext cx="483825" cy="545844"/>
        </a:xfrm>
        <a:custGeom>
          <a:avLst/>
          <a:gdLst/>
          <a:ahLst/>
          <a:cxnLst/>
          <a:rect l="0" t="0" r="0" b="0"/>
          <a:pathLst>
            <a:path>
              <a:moveTo>
                <a:pt x="483825" y="0"/>
              </a:moveTo>
              <a:lnTo>
                <a:pt x="483825" y="421538"/>
              </a:lnTo>
              <a:lnTo>
                <a:pt x="0" y="421538"/>
              </a:lnTo>
              <a:lnTo>
                <a:pt x="0" y="54584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CEFBB9-1A3E-4B7C-8D7B-D5B10F7B6F59}">
      <dsp:nvSpPr>
        <dsp:cNvPr id="0" name=""/>
        <dsp:cNvSpPr/>
      </dsp:nvSpPr>
      <dsp:spPr>
        <a:xfrm>
          <a:off x="3448846" y="2096256"/>
          <a:ext cx="2123840" cy="234653"/>
        </a:xfrm>
        <a:custGeom>
          <a:avLst/>
          <a:gdLst/>
          <a:ahLst/>
          <a:cxnLst/>
          <a:rect l="0" t="0" r="0" b="0"/>
          <a:pathLst>
            <a:path>
              <a:moveTo>
                <a:pt x="0" y="0"/>
              </a:moveTo>
              <a:lnTo>
                <a:pt x="0" y="110348"/>
              </a:lnTo>
              <a:lnTo>
                <a:pt x="2123840" y="110348"/>
              </a:lnTo>
              <a:lnTo>
                <a:pt x="2123840" y="2346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D018E0-C64C-4413-8F5C-0C53740A8F7F}">
      <dsp:nvSpPr>
        <dsp:cNvPr id="0" name=""/>
        <dsp:cNvSpPr/>
      </dsp:nvSpPr>
      <dsp:spPr>
        <a:xfrm>
          <a:off x="2469670" y="3182973"/>
          <a:ext cx="979175" cy="545844"/>
        </a:xfrm>
        <a:custGeom>
          <a:avLst/>
          <a:gdLst/>
          <a:ahLst/>
          <a:cxnLst/>
          <a:rect l="0" t="0" r="0" b="0"/>
          <a:pathLst>
            <a:path>
              <a:moveTo>
                <a:pt x="0" y="0"/>
              </a:moveTo>
              <a:lnTo>
                <a:pt x="0" y="421538"/>
              </a:lnTo>
              <a:lnTo>
                <a:pt x="979175" y="421538"/>
              </a:lnTo>
              <a:lnTo>
                <a:pt x="979175" y="54584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CAD517-90E7-473C-9A88-C3FF61D83D11}">
      <dsp:nvSpPr>
        <dsp:cNvPr id="0" name=""/>
        <dsp:cNvSpPr/>
      </dsp:nvSpPr>
      <dsp:spPr>
        <a:xfrm>
          <a:off x="1808830" y="3182973"/>
          <a:ext cx="660839" cy="545844"/>
        </a:xfrm>
        <a:custGeom>
          <a:avLst/>
          <a:gdLst/>
          <a:ahLst/>
          <a:cxnLst/>
          <a:rect l="0" t="0" r="0" b="0"/>
          <a:pathLst>
            <a:path>
              <a:moveTo>
                <a:pt x="660839" y="0"/>
              </a:moveTo>
              <a:lnTo>
                <a:pt x="660839" y="421538"/>
              </a:lnTo>
              <a:lnTo>
                <a:pt x="0" y="421538"/>
              </a:lnTo>
              <a:lnTo>
                <a:pt x="0" y="54584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963D73-9877-4CDB-B151-5160BC26FF16}">
      <dsp:nvSpPr>
        <dsp:cNvPr id="0" name=""/>
        <dsp:cNvSpPr/>
      </dsp:nvSpPr>
      <dsp:spPr>
        <a:xfrm>
          <a:off x="2469670" y="2096256"/>
          <a:ext cx="979175" cy="234653"/>
        </a:xfrm>
        <a:custGeom>
          <a:avLst/>
          <a:gdLst/>
          <a:ahLst/>
          <a:cxnLst/>
          <a:rect l="0" t="0" r="0" b="0"/>
          <a:pathLst>
            <a:path>
              <a:moveTo>
                <a:pt x="979175" y="0"/>
              </a:moveTo>
              <a:lnTo>
                <a:pt x="979175" y="110348"/>
              </a:lnTo>
              <a:lnTo>
                <a:pt x="0" y="110348"/>
              </a:lnTo>
              <a:lnTo>
                <a:pt x="0" y="2346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12B528-AABB-44EB-86D2-85276A60FE3A}">
      <dsp:nvSpPr>
        <dsp:cNvPr id="0" name=""/>
        <dsp:cNvSpPr/>
      </dsp:nvSpPr>
      <dsp:spPr>
        <a:xfrm>
          <a:off x="1006656" y="2096256"/>
          <a:ext cx="2442189" cy="234653"/>
        </a:xfrm>
        <a:custGeom>
          <a:avLst/>
          <a:gdLst/>
          <a:ahLst/>
          <a:cxnLst/>
          <a:rect l="0" t="0" r="0" b="0"/>
          <a:pathLst>
            <a:path>
              <a:moveTo>
                <a:pt x="2442189" y="0"/>
              </a:moveTo>
              <a:lnTo>
                <a:pt x="2442189" y="110348"/>
              </a:lnTo>
              <a:lnTo>
                <a:pt x="0" y="110348"/>
              </a:lnTo>
              <a:lnTo>
                <a:pt x="0" y="2346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CAE5D0-C641-4A66-BDF5-4338282D25BB}">
      <dsp:nvSpPr>
        <dsp:cNvPr id="0" name=""/>
        <dsp:cNvSpPr/>
      </dsp:nvSpPr>
      <dsp:spPr>
        <a:xfrm>
          <a:off x="3448846" y="710424"/>
          <a:ext cx="1916708" cy="533769"/>
        </a:xfrm>
        <a:custGeom>
          <a:avLst/>
          <a:gdLst/>
          <a:ahLst/>
          <a:cxnLst/>
          <a:rect l="0" t="0" r="0" b="0"/>
          <a:pathLst>
            <a:path>
              <a:moveTo>
                <a:pt x="1916708" y="0"/>
              </a:moveTo>
              <a:lnTo>
                <a:pt x="1916708" y="409463"/>
              </a:lnTo>
              <a:lnTo>
                <a:pt x="0" y="409463"/>
              </a:lnTo>
              <a:lnTo>
                <a:pt x="0" y="53376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1BBD16-6EB7-4E54-8B86-99C1E85B2F2B}">
      <dsp:nvSpPr>
        <dsp:cNvPr id="0" name=""/>
        <dsp:cNvSpPr/>
      </dsp:nvSpPr>
      <dsp:spPr>
        <a:xfrm>
          <a:off x="4694639" y="-141637"/>
          <a:ext cx="1341830" cy="8520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B0AA6E-FFEB-4B9E-88E2-15C965A5C2EC}">
      <dsp:nvSpPr>
        <dsp:cNvPr id="0" name=""/>
        <dsp:cNvSpPr/>
      </dsp:nvSpPr>
      <dsp:spPr>
        <a:xfrm>
          <a:off x="4843731" y="0"/>
          <a:ext cx="1341830" cy="8520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Basis for Taxation</a:t>
          </a:r>
        </a:p>
      </dsp:txBody>
      <dsp:txXfrm>
        <a:off x="4868687" y="24956"/>
        <a:ext cx="1291918" cy="802150"/>
      </dsp:txXfrm>
    </dsp:sp>
    <dsp:sp modelId="{5F4AD391-7E24-4E96-8ADC-8141CC8AEBC1}">
      <dsp:nvSpPr>
        <dsp:cNvPr id="0" name=""/>
        <dsp:cNvSpPr/>
      </dsp:nvSpPr>
      <dsp:spPr>
        <a:xfrm>
          <a:off x="2777930" y="1244194"/>
          <a:ext cx="1341830" cy="8520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15C61E-F725-4DB0-98C2-3BF939401190}">
      <dsp:nvSpPr>
        <dsp:cNvPr id="0" name=""/>
        <dsp:cNvSpPr/>
      </dsp:nvSpPr>
      <dsp:spPr>
        <a:xfrm>
          <a:off x="2927023" y="1385831"/>
          <a:ext cx="1341830" cy="8520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Ability-to-pay (economic capacity)</a:t>
          </a:r>
        </a:p>
      </dsp:txBody>
      <dsp:txXfrm>
        <a:off x="2951979" y="1410787"/>
        <a:ext cx="1291918" cy="802150"/>
      </dsp:txXfrm>
    </dsp:sp>
    <dsp:sp modelId="{1145603C-D854-488C-9B1C-87F322849A0F}">
      <dsp:nvSpPr>
        <dsp:cNvPr id="0" name=""/>
        <dsp:cNvSpPr/>
      </dsp:nvSpPr>
      <dsp:spPr>
        <a:xfrm>
          <a:off x="335740" y="2330910"/>
          <a:ext cx="1341830" cy="8520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BD547E-60A5-4147-A882-354407948437}">
      <dsp:nvSpPr>
        <dsp:cNvPr id="0" name=""/>
        <dsp:cNvSpPr/>
      </dsp:nvSpPr>
      <dsp:spPr>
        <a:xfrm>
          <a:off x="484833" y="2472548"/>
          <a:ext cx="1341830" cy="8520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Income</a:t>
          </a:r>
        </a:p>
      </dsp:txBody>
      <dsp:txXfrm>
        <a:off x="509789" y="2497504"/>
        <a:ext cx="1291918" cy="802150"/>
      </dsp:txXfrm>
    </dsp:sp>
    <dsp:sp modelId="{5BCC9585-3BCF-4B05-883A-D27DE25E2689}">
      <dsp:nvSpPr>
        <dsp:cNvPr id="0" name=""/>
        <dsp:cNvSpPr/>
      </dsp:nvSpPr>
      <dsp:spPr>
        <a:xfrm>
          <a:off x="1798755" y="2330910"/>
          <a:ext cx="1341830" cy="8520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E3B8C4-1962-45EA-A1B3-FD612C77D946}">
      <dsp:nvSpPr>
        <dsp:cNvPr id="0" name=""/>
        <dsp:cNvSpPr/>
      </dsp:nvSpPr>
      <dsp:spPr>
        <a:xfrm>
          <a:off x="1947847" y="2472548"/>
          <a:ext cx="1341830" cy="8520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Consumption</a:t>
          </a:r>
        </a:p>
      </dsp:txBody>
      <dsp:txXfrm>
        <a:off x="1972803" y="2497504"/>
        <a:ext cx="1291918" cy="802150"/>
      </dsp:txXfrm>
    </dsp:sp>
    <dsp:sp modelId="{768FE74D-FD0C-47BE-AC34-DAB5ED30F062}">
      <dsp:nvSpPr>
        <dsp:cNvPr id="0" name=""/>
        <dsp:cNvSpPr/>
      </dsp:nvSpPr>
      <dsp:spPr>
        <a:xfrm>
          <a:off x="1137915" y="3728817"/>
          <a:ext cx="1341830" cy="8520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4775DE-8443-498D-97C3-82D7C05EFA05}">
      <dsp:nvSpPr>
        <dsp:cNvPr id="0" name=""/>
        <dsp:cNvSpPr/>
      </dsp:nvSpPr>
      <dsp:spPr>
        <a:xfrm>
          <a:off x="1287007" y="3870454"/>
          <a:ext cx="1341830" cy="8520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Sales and VA taxes</a:t>
          </a:r>
        </a:p>
      </dsp:txBody>
      <dsp:txXfrm>
        <a:off x="1311963" y="3895410"/>
        <a:ext cx="1291918" cy="802150"/>
      </dsp:txXfrm>
    </dsp:sp>
    <dsp:sp modelId="{0C1104CF-CA30-47B0-B1BE-F118F4F27990}">
      <dsp:nvSpPr>
        <dsp:cNvPr id="0" name=""/>
        <dsp:cNvSpPr/>
      </dsp:nvSpPr>
      <dsp:spPr>
        <a:xfrm>
          <a:off x="2777930" y="3728817"/>
          <a:ext cx="1341830" cy="8520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64558F-647F-4187-8010-5EFA2443E005}">
      <dsp:nvSpPr>
        <dsp:cNvPr id="0" name=""/>
        <dsp:cNvSpPr/>
      </dsp:nvSpPr>
      <dsp:spPr>
        <a:xfrm>
          <a:off x="2927023" y="3870454"/>
          <a:ext cx="1341830" cy="8520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Broad-based consumption taxes</a:t>
          </a:r>
        </a:p>
      </dsp:txBody>
      <dsp:txXfrm>
        <a:off x="2951979" y="3895410"/>
        <a:ext cx="1291918" cy="802150"/>
      </dsp:txXfrm>
    </dsp:sp>
    <dsp:sp modelId="{F1F4B17C-6B81-45CD-A595-AF38CA19BF25}">
      <dsp:nvSpPr>
        <dsp:cNvPr id="0" name=""/>
        <dsp:cNvSpPr/>
      </dsp:nvSpPr>
      <dsp:spPr>
        <a:xfrm>
          <a:off x="4901771" y="2330910"/>
          <a:ext cx="1341830" cy="8520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2406C3-CDED-4909-9409-6A0B831D6131}">
      <dsp:nvSpPr>
        <dsp:cNvPr id="0" name=""/>
        <dsp:cNvSpPr/>
      </dsp:nvSpPr>
      <dsp:spPr>
        <a:xfrm>
          <a:off x="5050863" y="2472548"/>
          <a:ext cx="1341830" cy="8520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Wealth</a:t>
          </a:r>
        </a:p>
      </dsp:txBody>
      <dsp:txXfrm>
        <a:off x="5075819" y="2497504"/>
        <a:ext cx="1291918" cy="802150"/>
      </dsp:txXfrm>
    </dsp:sp>
    <dsp:sp modelId="{AD5405F3-542E-42F2-9A51-9B4D6481617C}">
      <dsp:nvSpPr>
        <dsp:cNvPr id="0" name=""/>
        <dsp:cNvSpPr/>
      </dsp:nvSpPr>
      <dsp:spPr>
        <a:xfrm>
          <a:off x="4417946" y="3728817"/>
          <a:ext cx="1341830" cy="8520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65C5AF-3800-485B-8BA4-B7C6426EB31A}">
      <dsp:nvSpPr>
        <dsp:cNvPr id="0" name=""/>
        <dsp:cNvSpPr/>
      </dsp:nvSpPr>
      <dsp:spPr>
        <a:xfrm>
          <a:off x="4567038" y="3870454"/>
          <a:ext cx="1341830" cy="8520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Property tax</a:t>
          </a:r>
        </a:p>
      </dsp:txBody>
      <dsp:txXfrm>
        <a:off x="4591994" y="3895410"/>
        <a:ext cx="1291918" cy="802150"/>
      </dsp:txXfrm>
    </dsp:sp>
    <dsp:sp modelId="{3557FC16-E539-4F01-AC1B-01AE7FFBDD15}">
      <dsp:nvSpPr>
        <dsp:cNvPr id="0" name=""/>
        <dsp:cNvSpPr/>
      </dsp:nvSpPr>
      <dsp:spPr>
        <a:xfrm>
          <a:off x="6057961" y="3728817"/>
          <a:ext cx="1341830" cy="8520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B4BF13-3DFC-4E0E-8254-E88DBBA546DF}">
      <dsp:nvSpPr>
        <dsp:cNvPr id="0" name=""/>
        <dsp:cNvSpPr/>
      </dsp:nvSpPr>
      <dsp:spPr>
        <a:xfrm>
          <a:off x="6207053" y="3870454"/>
          <a:ext cx="1341830" cy="8520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Death and gift taxes</a:t>
          </a:r>
        </a:p>
      </dsp:txBody>
      <dsp:txXfrm>
        <a:off x="6232009" y="3895410"/>
        <a:ext cx="1291918" cy="802150"/>
      </dsp:txXfrm>
    </dsp:sp>
    <dsp:sp modelId="{8AD7102C-2365-44C2-90FB-298C560FDB89}">
      <dsp:nvSpPr>
        <dsp:cNvPr id="0" name=""/>
        <dsp:cNvSpPr/>
      </dsp:nvSpPr>
      <dsp:spPr>
        <a:xfrm>
          <a:off x="6877969" y="1244194"/>
          <a:ext cx="1341830" cy="8520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C2A757-F2A6-4472-8446-0AA366F2A924}">
      <dsp:nvSpPr>
        <dsp:cNvPr id="0" name=""/>
        <dsp:cNvSpPr/>
      </dsp:nvSpPr>
      <dsp:spPr>
        <a:xfrm>
          <a:off x="7027061" y="1385831"/>
          <a:ext cx="1341830" cy="8520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Benefits-received</a:t>
          </a:r>
        </a:p>
      </dsp:txBody>
      <dsp:txXfrm>
        <a:off x="7052017" y="1410787"/>
        <a:ext cx="1291918" cy="802150"/>
      </dsp:txXfrm>
    </dsp:sp>
    <dsp:sp modelId="{7DF50E45-B649-4C14-8F24-EFE8BDB586BE}">
      <dsp:nvSpPr>
        <dsp:cNvPr id="0" name=""/>
        <dsp:cNvSpPr/>
      </dsp:nvSpPr>
      <dsp:spPr>
        <a:xfrm>
          <a:off x="7195877" y="2320251"/>
          <a:ext cx="1341830" cy="8520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2546BB-92A1-46A6-B089-355CAACF2321}">
      <dsp:nvSpPr>
        <dsp:cNvPr id="0" name=""/>
        <dsp:cNvSpPr/>
      </dsp:nvSpPr>
      <dsp:spPr>
        <a:xfrm>
          <a:off x="7344969" y="2461888"/>
          <a:ext cx="1341830" cy="8520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Base related to usage, e. g., motor fuels </a:t>
          </a:r>
        </a:p>
      </dsp:txBody>
      <dsp:txXfrm>
        <a:off x="7369925" y="2486844"/>
        <a:ext cx="1291918" cy="80215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40.33614" units="1/cm"/>
          <inkml:channelProperty channel="Y" name="resolution" value="40.29851" units="1/cm"/>
          <inkml:channelProperty channel="T" name="resolution" value="1" units="1/dev"/>
        </inkml:channelProperties>
      </inkml:inkSource>
      <inkml:timestamp xml:id="ts0" timeString="2020-04-19T00:36:36.546"/>
    </inkml:context>
    <inkml:brush xml:id="br0">
      <inkml:brushProperty name="width" value="0.05292" units="cm"/>
      <inkml:brushProperty name="height" value="0.05292" units="cm"/>
      <inkml:brushProperty name="color" value="#C00000"/>
    </inkml:brush>
    <inkml:brush xml:id="br1">
      <inkml:brushProperty name="width" value="0.05292" units="cm"/>
      <inkml:brushProperty name="height" value="0.05292" units="cm"/>
      <inkml:brushProperty name="color" value="#FFFFFF"/>
    </inkml:brush>
  </inkml:definitions>
  <inkml:trace contextRef="#ctx0" brushRef="#br0">12155 6421 0</inkml:trace>
  <inkml:trace contextRef="#ctx0" brushRef="#br0" timeOffset="1327">8237 4225 0,'0'-23'34</inkml:trace>
  <inkml:trace contextRef="#ctx0" brushRef="#br1" timeOffset="14645">3021 10410 0</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40.33614" units="1/cm"/>
          <inkml:channelProperty channel="Y" name="resolution" value="40.29851" units="1/cm"/>
          <inkml:channelProperty channel="T" name="resolution" value="1" units="1/dev"/>
        </inkml:channelProperties>
      </inkml:inkSource>
      <inkml:timestamp xml:id="ts0" timeString="2020-04-19T01:31:05.624"/>
    </inkml:context>
    <inkml:brush xml:id="br0">
      <inkml:brushProperty name="width" value="0.05292" units="cm"/>
      <inkml:brushProperty name="height" value="0.05292" units="cm"/>
      <inkml:brushProperty name="color" value="#C00000"/>
    </inkml:brush>
  </inkml:definitions>
  <inkml:trace contextRef="#ctx0" brushRef="#br0">32758 18106 0</inkml:trace>
  <inkml:trace contextRef="#ctx0" brushRef="#br0" timeOffset="1288">32569 17964 0</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40.33614" units="1/cm"/>
          <inkml:channelProperty channel="Y" name="resolution" value="40.29851" units="1/cm"/>
          <inkml:channelProperty channel="T" name="resolution" value="1" units="1/dev"/>
        </inkml:channelProperties>
      </inkml:inkSource>
      <inkml:timestamp xml:id="ts0" timeString="2020-04-19T01:37:08.764"/>
    </inkml:context>
    <inkml:brush xml:id="br0">
      <inkml:brushProperty name="width" value="0.05292" units="cm"/>
      <inkml:brushProperty name="height" value="0.05292" units="cm"/>
      <inkml:brushProperty name="color" value="#C00000"/>
    </inkml:brush>
  </inkml:definitions>
  <inkml:trace contextRef="#ctx0" brushRef="#br0">31274 670 0</inkml:trace>
</inkml:ink>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40.33614" units="1/cm"/>
          <inkml:channelProperty channel="Y" name="resolution" value="40.29851" units="1/cm"/>
          <inkml:channelProperty channel="T" name="resolution" value="1" units="1/dev"/>
        </inkml:channelProperties>
      </inkml:inkSource>
      <inkml:timestamp xml:id="ts0" timeString="2020-04-19T00:36:33.201"/>
    </inkml:context>
    <inkml:brush xml:id="br0">
      <inkml:brushProperty name="width" value="0.05292" units="cm"/>
      <inkml:brushProperty name="height" value="0.05292" units="cm"/>
      <inkml:brushProperty name="color" value="#C00000"/>
    </inkml:brush>
    <inkml:brush xml:id="br1">
      <inkml:brushProperty name="width" value="0.05292" units="cm"/>
      <inkml:brushProperty name="height" value="0.05292" units="cm"/>
      <inkml:brushProperty name="color" value="#FFFFFF"/>
    </inkml:brush>
  </inkml:definitions>
  <iact:action type="add" startTime="22407">
    <iact:property name="dataType"/>
    <iact:actionData xml:id="d0">
      <inkml:trace xmlns:inkml="http://www.w3.org/2003/InkML" xml:id="stk0" contextRef="#ctx0" brushRef="#br0">15789 8710 0,'-24'-118'167,"24"0"-153,-23-23-10,-24-48 6,-1 0 6,48 71 2,0 94-2,0 1 0,24 23 14,0 23-25,-24 25 10,0 93 4,47-70-8,-47 94 6,0-47 0,0-23-1,0-48 1,0-23-1</inkml:trace>
    </iact:actionData>
  </iact:action>
  <iact:action type="add" startTime="24302">
    <iact:property name="dataType"/>
    <iact:actionData xml:id="d1">
      <inkml:trace xmlns:inkml="http://www.w3.org/2003/InkML" xml:id="stk1" contextRef="#ctx0" brushRef="#br0">27660 8356 0,'0'24'147,"24"-48"-67</inkml:trace>
    </iact:actionData>
  </iact:action>
  <iact:action type="add" startTime="26406">
    <iact:property name="dataType"/>
    <iact:actionData xml:id="d2">
      <inkml:trace xmlns:inkml="http://www.w3.org/2003/InkML" xml:id="stk2" contextRef="#ctx0" brushRef="#br0">27731 8451 0,'0'-47'103,"0"-24"-94,0 0 11,0 0-16,0 47 6,0-70 8,0 47-2,0 0-4,0-1 5,0-22-1,-24 46 42,1 24-54,-1 0 5,-70 94 8,-48 1 1,71-24-7,48-24 6,-1-94 43,24-24-50,0 24 3,0-24-9,24-47 12,-24 23 2,0 72-6,0-48 5,0 47 87,23 1-101,1 23 11</inkml:trace>
    </iact:actionData>
  </iact:action>
  <iact:action type="add" startTime="45203">
    <iact:property name="dataType"/>
    <iact:actionData xml:id="d3">
      <inkml:trace xmlns:inkml="http://www.w3.org/2003/InkML" xml:id="stk3" contextRef="#ctx0" brushRef="#br0">8119 12039 0,'-47'0'28,"-24"0"-21,47 47 7,-70-47-1,-24 0 3,-47 0 1,70 0 0,1 0-1,47 0 1,0 0 0,23-24-1,-94-46 1,94 70 0,-23-24-1,-71-47 1,95 71 0,-1-23-1,-23-1 5,-24-23-8,47 23 20,1 24-16,-1-23-1,-23-25 1,23 1-13,24 0 13,0 23-5,0 1 5,0-1 0,0 1-1,0-72 5,0 24-8,0-23 3,0 23 1,24 0 0,23-70-1,0 70 1,48-94 0,-48 70-1,0 24 1,-23 24 0,47-47-1,-24 70 1,-24-23 0,25 23-1,-25 24 1,24 0 3,-23 0-3,70 0 0,24 0 0,0 0-5,-23 0 5,-48 24-1,95-1 1,-1 48 0,-70-24 0,23 24 0,-46-24-1,-1 24 0,94 24 1,-46-72 0,-1 1 0,-23 23-1,0-23 1,-24 23 4,-47-23-9,24-1 5,23-23 0,-24 47 4,-23-23 6,0 23-9,0-23-1,0 47 16,0-48 1,0 1-18,0 23 1,0-23-13,0 23 13,0-24-4,0 48 3,-70 24 0,-1-48 1,0-23 0,0 46-1,0-46 1,48-24 0,-24 24 0,-48 23 4,1-24-9,23 48 5,-71-47-1,95-24 1,-94 0-1,117 0 23,0 23-31,1-23 24</inkml:trace>
    </iact:actionData>
  </iact:action>
  <iact:action type="add" startTime="3345">
    <iact:property name="dataType"/>
    <iact:actionData xml:id="d4">
      <inkml:trace xmlns:inkml="http://www.w3.org/2003/InkML" xml:id="stk4" contextRef="#ctx0" brushRef="#br0">12155 6421 0</inkml:trace>
    </iact:actionData>
  </iact:action>
  <iact:action type="add" startTime="4672">
    <iact:property name="dataType"/>
    <iact:actionData xml:id="d5">
      <inkml:trace xmlns:inkml="http://www.w3.org/2003/InkML" xml:id="stk5" contextRef="#ctx0" brushRef="#br0">8237 4225 0,'0'-23'34</inkml:trace>
    </iact:actionData>
  </iact:action>
  <iact:action type="add" startTime="17990">
    <iact:property name="dataType"/>
    <iact:actionData xml:id="d6">
      <inkml:trace xmlns:inkml="http://www.w3.org/2003/InkML" xml:id="stk6" contextRef="#ctx0" brushRef="#br1">3021 10410 0</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40.33614" units="1/cm"/>
          <inkml:channelProperty channel="Y" name="resolution" value="40.29851" units="1/cm"/>
          <inkml:channelProperty channel="T" name="resolution" value="1" units="1/dev"/>
        </inkml:channelProperties>
      </inkml:inkSource>
      <inkml:timestamp xml:id="ts0" timeString="2020-04-19T02:36:27.659"/>
    </inkml:context>
    <inkml:brush xml:id="br0">
      <inkml:brushProperty name="width" value="0.05292" units="cm"/>
      <inkml:brushProperty name="height" value="0.05292" units="cm"/>
      <inkml:brushProperty name="color" value="#C00000"/>
    </inkml:brush>
  </inkml:definitions>
  <iact:action type="add" startTime="7373">
    <iact:property name="dataType"/>
    <iact:actionData xml:id="d0">
      <inkml:trace xmlns:inkml="http://www.w3.org/2003/InkML" xml:id="stk0" contextRef="#ctx0" brushRef="#br0">14869 5571 0,'0'-24'267,"0"-23"-254,-24-24 4,-70-23 0,70 23 0,-23 47-1,47 1 148,0-1-148,0 1-6,0-1 15,0-23-20,0 23 11,0 0-2,0-23 3,23-24 0,-23 48-3,24-1 3,0 1 0,23-48 0,-24 24-1,25-1 1,-25 25-1,24-24 2,-47 23 14,24 24-20,0 0 10,-1 0-6,1 0 1,-1 0 1,1 0-3,47 0 2,47 0 1,47 0-3,-23 0 2,-119 0 0,24 0-1,1 0 3,-1 0-4,47 0 1,-70 0 1,23 0 0,0 0-1,0 0 1,-23 0-2,0 24 3,-1-24-1,1 0 2,-1 23-5,25-23-12,-1 0 15,47 24 0,-23-24-3,0 0 3,118 47 0,-48-23-1,1-24 1,-71 0 0,-48 0 1,1 0 2,23 0 47,-47 23-56,24-23 27,-1 24-34,-23-1 56,0 1-45,24 0-13,0-1 18,-1 24-7,-23-23 4,24 0 0,-1-1 14,1 1 19,-24-1-33,0 1-1,24 23 1,-24-23 0,23 23-1,1 48-14,-1-72 122,1 24-109,-24 1 35,0-25-34,0 1 29,-24 23-10,1-47-32,23 24 7,-47-1 7,-1 1 0,1-24-1,-24 23 1,48-23 0,-24 24-1,23-24 2,-23 0-2,-24 0 0,0 0 3,48 0 12,-25 0-29,1 24 15,-71-24 0,24 23-1,46 1 1,25-24 0,-24 23-1,-1 1 1,25-24 0,-1 0-1,1 0 1,-25 0-2,1 24 1,-24-24 3,24 0-2,24 0-1,-25 0 0,-22 0 5,46 0-8,-141 0 4,94 0 1,47 0-5,1 0 4,-1 0 0</inkml:trace>
    </iact:actionData>
  </iact:action>
  <iact:action type="add" startTime="19699">
    <iact:property name="dataType"/>
    <iact:actionData xml:id="d1">
      <inkml:trace xmlns:inkml="http://www.w3.org/2003/InkML" xml:id="stk1" contextRef="#ctx0" brushRef="#br0">8048 11590 0</inkml:trace>
    </iact:actionData>
  </iact:action>
  <iact:action type="add" startTime="19948">
    <iact:property name="dataType"/>
    <iact:actionData xml:id="d2">
      <inkml:trace xmlns:inkml="http://www.w3.org/2003/InkML" xml:id="stk2" contextRef="#ctx0" brushRef="#br0">8048 11590 0</inkml:trace>
    </iact:actionData>
  </iact:action>
  <iact:action type="add" startTime="21787">
    <iact:property name="dataType"/>
    <iact:actionData xml:id="d3">
      <inkml:trace xmlns:inkml="http://www.w3.org/2003/InkML" xml:id="stk3" contextRef="#ctx0" brushRef="#br0">8426 6657 0,'47'0'122,"0"0"-113,0 0 8,1 0-16,22 0 19,-46 0 11,0 0-16,-1 23 46,-23 1-38,0 0-7,0-1 0,-47-23 1,0 24 78,47-1-91,-47 1 14,23 0-2,24-1 41,0 1-47,47-24 7,0 0-1,-23 0-14,0 23 15,-1-23 0,1 0-1</inkml:trace>
    </iact:actionData>
  </iact:action>
  <iact:action type="add" startTime="23467">
    <iact:property name="dataType"/>
    <iact:actionData xml:id="d4">
      <inkml:trace xmlns:inkml="http://www.w3.org/2003/InkML" xml:id="stk4" contextRef="#ctx0" brushRef="#br0">9299 7648 0,'0'24'18,"0"23"-11,0-23 36,47-1-26,-47 1-1,0-1-14,0 25 15,24-25-2,-24 1 1,23 23 1,-23 0 0,0 0-1,0-23 1,0 23 0,0-23-1,0-1 1,0 25 0,0-25 2,24 1 12,0 0-13,-24-1-3,0 1 20,0 23-20,0-23 2,0-1-1,0 24-14,47 1 15,-24 46 0,25-47-3,-48 0 3,23 24 1,1-47-2,23 70 0,-23-23 1,-1 23-1,48 72 1,23-25 0,-46-46-1,-1 46 1,0-46 0,-47-48 0,47 24-1,-23 0 1,-1-48-1,-23 48 1,24-47 4,0-1-1,-1 1 29,-23 0-15,0-1-26,24 48 27,-24-47-19,0 23 18,0-24-18,0 1 1,23 0-12,-23-1 23,0 1-11,0-1 0,0 25-1,0-25 54,0 24-66,0-23 22,24 0-24,-24-1 15,24 24 254</inkml:trace>
    </iact:actionData>
  </iact:action>
  <iact:action type="add" startTime="33804">
    <iact:property name="dataType"/>
    <iact:actionData xml:id="d5">
      <inkml:trace xmlns:inkml="http://www.w3.org/2003/InkML" xml:id="stk5" contextRef="#ctx0" brushRef="#br0">13500 7294 0,'-95'0'14,"48"0"-10,-212-24 11,70-23 2,47 24 0,1-1-1,46-23 2,24 23-5,-47-23 4,-94-24 1,141 48-3,-47-48 2,-71-47 0,48 23-1,70-23 1,24 24 0,23 23-1,1-23 1,-1 23 0,24-24-1,71-23 1,47 48 1,141-49-3,-211 96 2,188-119 0,-118 95-1,118 0 1,-118 0 1,283-48-3,-189 24 2,-70 48 0,-1-1-1,48 1 1,71-48 0,-166 47-1,24-23 1,-47-24 0,-24 24-1,0 23 1,48 1 0,46-72-1,25 24 1,-25 24 0,-23 24-1,-71-1 1,1 24 0,46-24-1,-47 1 1,236-1 0,-94-23-1,0 23 1,-118 1 0,23-1-1,24-23 1,24 47 0,94 0-1,94 0 3,260 0-3,-141 0-1,-260 0 2,70 0 0,-212 0 34,1 0-19,22 24-31,214 46 17,-214-22-4,-22-25 3,46 24 0,-94-23 16,0 23-16,0 0 16,0 1-27,0-1 21,0 0-10,0 71 0,0-23-15,-24 70 14,-23-24 1,-24-70-1,24 24-1,-24-1 2,1 0 0,22-70-1,-22 23 1,-1 1 0,0-1-1,-71 0 1,24-23 0,-23 46-1,94-70 1,-48 24 0,24-24-1,48 0 1,-1 0 0,-70 47-1,23-47 1,47 0 0,-46 24-1,-25-24 1,24 23 0,-70-23-1,46 24 1,-46 0 0,-72-1-1,166-23 1,-165 24 0,164-1-1,-46-23 1,23 24 0,0 0-1,24-24 1,-24 0 0,1 0-1,22 23 1,1-23 0,24 24-1,-25-24 1,1 47 0,0-47 22,23 0-26,1 0 35,-1 0 34,1 24-64,-1-24-2,-47 0 1,48 23 0,-25-23 1,1 47 259,-24-23-256,48 0 13,23-1-18,-24-23 1,1 24 0,23 0-1,-95-24 1,48 23 0,23 1 1,1-1-17,-1-23 30,-23 0 2,23 0-16,24 24-1,-23-24-14,-48 47 15,24-47 0,-24 24-1,0-24 1,24 0 0,0 0-3,-48 0 5,48 0-4,-71 23 1,24-23 1,-95 48 0,95-48-1,23 23 1,-24 1 0,72-24-1,-1 0 1,-23 0 0,23 0-1,1 0 18</inkml:trace>
    </iact:actionData>
  </iact:action>
  <iact:action type="add" startTime="38193">
    <iact:property name="dataType"/>
    <iact:actionData xml:id="d6">
      <inkml:trace xmlns:inkml="http://www.w3.org/2003/InkML" xml:id="stk6" contextRef="#ctx0" brushRef="#br0">18173 6940 0,'71'0'11,"-1"-47"3,-46 23-12,118-47 14,-119 48 2,24-1-2,-23 1 0,47-1 2,-48 24-4,-23-24 5,71 1-2,71-25-1,-119 25-1,95-1 2,0-47-1,24 48 1,-24-1 0,0 1-1,24-25 1,-24 48 0,-24 0-1,-47 0 1,71 0 0,-71 0-1,142 0 1,118 24 0,-213-24-1,-23 0 1,-47 0 2,23 24-4,0-1 3,166 48 0,-143-24-5,-46-23 4,47-1 0,-24-23-1,-23 24-7,-24 0 32,0-1-39,70 25 15,-70 22 0,0-22-1,24-25 14,23 142-12,-47-117-15,0-1 29,0-24-17,0 25 1,0-25 2,0 1-2,0 23-14,-23 0 14,-48 48 2,47-48-2,-70 71 1,23-47 0,24-48-3,0 25 3,-71-1 0,118-24-1,-48 25 1,1-48 3,-47 47-5,23-47 5,47 23-6,1-23 2,-48 0 0,47 0 2,-23 0-4,24 0 3,-143 24 0,48 23-1,48-47 2,22 24 0,-22-24-2,-1 0 0,47 0 1,-70 0 0,70 0 0,-47 0 1,48 0 12,-1 0-12,1 0-3,-48 0-13,24 0 15,-48-24 0,48 24 14,23 0-26,1 0 23,-1 0-26,-47 0 15,24 0 0,24 0-3,-1 0 3,-47 0 2,24 0-5,-47 0 3,-1 0 1,1 0-3,-1 0 3,48 0-2,0 0 2,23 0 14,1 0 1,-24 0-31,-24 0 17,47 0-7,1 0 5,-1 0 0,0 0 1,-23 0-1,24-23 0,-1 23-1,0 0 16,-46 0-16,46 0-14,0 0 15,1 0 0,-24-48 135,23 25-117,-23-1 50,23 24-75,-23-47-6,23 23 9,-70 1 4,70-1 0,-23 24 0,24-47-3,-1 23 5,0 1 29,1 23-31,-24 0-1,23-24-14,0 1 63,24-1-32,0 0-30,0 1 12,24-1 9,0 1-14,-24-1 6,23 0 2,1 1-1,-24-25-2,47 25 34,-23 23 4,-24-24-23,47 1-13,-24-1 0,1 0 24</inkml:trace>
    </iact:actionData>
  </iact:action>
  <iact:action type="add" startTime="45711">
    <iact:property name="dataType"/>
    <iact:actionData xml:id="d7">
      <inkml:trace xmlns:inkml="http://www.w3.org/2003/InkML" xml:id="stk7" contextRef="#ctx0" brushRef="#br0">21194 8710 0,'47'-47'251,"-24"0"-239,25 23-1,22 24-10,25-23 17,46-24-2,-46 23 0,-24 24 2,-48-24-2,48 24 1,-47 0-1,46 0-1,-46 0 2,47 0 0,0 0-1,-48 0 1,24 0 0</inkml:trace>
    </iact:actionData>
  </iact:action>
  <iact:action type="add" startTime="52535">
    <iact:property name="dataType"/>
    <iact:actionData xml:id="d8">
      <inkml:trace xmlns:inkml="http://www.w3.org/2003/InkML" xml:id="stk8" contextRef="#ctx0" brushRef="#br0">26197 9891 0,'-24'0'153,"1"0"-139,-25 23-6,25-23 17</inkml:trace>
    </iact:actionData>
  </iact:action>
</iact:actions>
</file>

<file path=ppt/ink/inkAction1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40.33614" units="1/cm"/>
          <inkml:channelProperty channel="Y" name="resolution" value="40.29851" units="1/cm"/>
          <inkml:channelProperty channel="T" name="resolution" value="1" units="1/dev"/>
        </inkml:channelProperties>
      </inkml:inkSource>
      <inkml:timestamp xml:id="ts0" timeString="2020-04-19T02:41:22.059"/>
    </inkml:context>
    <inkml:brush xml:id="br0">
      <inkml:brushProperty name="width" value="0.05292" units="cm"/>
      <inkml:brushProperty name="height" value="0.05292" units="cm"/>
      <inkml:brushProperty name="color" value="#FFC000"/>
    </inkml:brush>
  </inkml:definitions>
  <iact:action type="add" startTime="32721">
    <iact:property name="dataType"/>
    <iact:actionData xml:id="d0">
      <inkml:trace xmlns:inkml="http://www.w3.org/2003/InkML" xml:id="stk0" contextRef="#ctx0" brushRef="#br0">15246 7530 0,'0'24'59,"0"47"-51,0-48 8,0 48 12,24-71-12,-24 24-14,23 23 14,-23 0 0,24 24-1,-24 0 1,24 70 3,-24-23-4,0-23 1,0 23 3,0-24-4,0-23 2,23-47 0,-23-1 107,0 1-115,0 23 9,0-23-3,0-1 1,0 1 3,24-24 72,-1-24-80</inkml:trace>
    </iact:actionData>
  </iact:action>
  <iact:action type="add" startTime="62669">
    <iact:property name="dataType"/>
    <iact:actionData xml:id="d1">
      <inkml:trace xmlns:inkml="http://www.w3.org/2003/InkML" xml:id="stk1" contextRef="#ctx0" brushRef="#br0">22256 5878 0,'0'23'242,"0"48"-232,0 0 1,0-47 4,23 70-14,48 95 15,-47-48 5,-1-93-9,-23 22 4,24 96 2,-24-25-2,0-23 0,0-70 3,0-25-4,0 24 3,0-23 0,0 0 31,0 23-34,0-24-12,0 48 13,0-47 1,0 23 37,0-23 82,0-1-103,0 25-24,0-1 7,-24 0-4,1-47 8,-1 47-1,-47 71-4,71-94-14,0-1 16,-23 1 1,-1 0 80,-23-24 148,0 0-237,-24-24 2,71 0-6,-24 1 8,-23-24 5,23 23-2,1-47 0,-1 48 1,24-1 1,-23-23-3,-1 0 3,0-72-3,-70 49 2,70 46 1,1 0-2,23 1-2,0-72 6,0 48-4,0 24-2,23-119 5,48 48-4,0 23 1,23-47 3,1-24-4,-1 24 1,-47-47 3,1 23-4,-48 24 2,23 0 1,-23 71-3,0 23 36,0 1-36,0-1 4,0 0-4,24-46 1,23-1 3,0-47-4,0 47-13,-47 47 31</inkml:trace>
    </iact:actionData>
  </iact:action>
</iact:actions>
</file>

<file path=ppt/ink/inkAction1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40.33614" units="1/cm"/>
          <inkml:channelProperty channel="Y" name="resolution" value="40.29851" units="1/cm"/>
          <inkml:channelProperty channel="T" name="resolution" value="1" units="1/dev"/>
        </inkml:channelProperties>
      </inkml:inkSource>
      <inkml:timestamp xml:id="ts0" timeString="2020-04-19T02:41:22.059"/>
    </inkml:context>
    <inkml:brush xml:id="br0">
      <inkml:brushProperty name="width" value="0.05292" units="cm"/>
      <inkml:brushProperty name="height" value="0.05292" units="cm"/>
      <inkml:brushProperty name="color" value="#C00000"/>
    </inkml:brush>
  </inkml:definitions>
  <iact:action type="add" startTime="30560">
    <iact:property name="dataType"/>
    <iact:actionData xml:id="d0">
      <inkml:trace xmlns:inkml="http://www.w3.org/2003/InkML" xml:id="stk0" contextRef="#ctx0" brushRef="#br0">19589 8380 0,'47'0'27,"0"0"-9,-23 0-3,-24-24 1,0 48 52,0 47-52,0 47 0,0 0 3,0 23-4,-47 25 1,-24-96 3,0 25-4,47-95 1,1 0 52,23-24-46,0-23-6,0 0-1,71-95-1,47 24 3,-24 24 2,-47 47-6,0 23 3,1-23 3,-25 47 26,1 23-34,-24 1 29,71 141-27,-71-70-7,0-1-5,0 71 16,0 24 1,0-142-2,-71 95-2,71-118 5,-118-1-4,94-23 1,-23 0 4,23-47-5,-23-47 2,47 70 1,0-23-3,0 23 3,0-23-1,0 23-2,0-23 2,47-24 1,-23 71-1,70-47-2</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40.33614" units="1/cm"/>
          <inkml:channelProperty channel="Y" name="resolution" value="40.29851" units="1/cm"/>
          <inkml:channelProperty channel="T" name="resolution" value="1" units="1/dev"/>
        </inkml:channelProperties>
      </inkml:inkSource>
      <inkml:timestamp xml:id="ts0" timeString="2020-04-19T01:26:31.450"/>
    </inkml:context>
    <inkml:brush xml:id="br0">
      <inkml:brushProperty name="width" value="0.08819" units="cm"/>
      <inkml:brushProperty name="height" value="0.35278" units="cm"/>
      <inkml:brushProperty name="color" value="#C00000"/>
      <inkml:brushProperty name="tip" value="rectangle"/>
      <inkml:brushProperty name="rasterOp" value="maskPen"/>
    </inkml:brush>
  </inkml:definitions>
  <iact:action type="add" startTime="12609">
    <iact:property name="dataType"/>
    <iact:actionData xml:id="d0">
      <inkml:trace xmlns:inkml="http://www.w3.org/2003/InkML" xml:id="stk0" contextRef="#ctx0" brushRef="#br0">6349 6964 0,'-165'-24'91,"141"0"-42,0 1 22,1-1 1,23 1-45,0-1-12,23 0 17,1-23-26,0 47 21,23-23-10,0-1-14,24 0 27,-71 1-13,23 23 16,1 0-31,0 0 30,-1-24-29,1 0 12,47 1 1,-48-1 2,25 24-2,-25 0-1,-23-23 3,47 23-3,-23 0 2,0 0 0,23-48-1,0 25 1,24-1 0,0 24-1,-24-23 1,94-1 1,-23 24-3,-47-24 4,-24 24-3,48-23 0,-1 23 0,-23 0 40,23 0-44,-23 0 3,-24 0 2,24 0-15,24 0 15,-48 0-1,94 0 1,-23 0-1,0 0 0,71 0 0,-24-71 1,24 47-1,-71 24 1,24-23 2,-71 23-5,94 0 3,71-47 1,-142 47-3,1 0 2,-1 0 1,-23 0-1,-48 0-2,25 0 2,22 0-1,1 0 1,-47 0 2,23 0-5,24 0 3,47 0 0,-71 0 1,0 0-3,0 0 3,1 0-2,70 0 0,-48 0 2,48 23-3,-94-23 3,0 0-1,94 71-2,-95-71 2,1 0 6,-24 24 57,94 23-66,-70-24 4,-1 1-3,72 70 3,-24-23-3,-48-47 7,48 47-6,0 47-4,-48-118-9,48 118 13,-47-95 0,-1 48-1,25 47 2,-48-94 1,23 47-3,-23-48 131,0 1-130,0-1 9,0 1-8,0 0-4,-23-24 5,-1 23-3,-47 24 2,24-23-14,23-24 27,-23 24-13,0-1 1,0-23-3,23 24 2,1-24 1,-1 0-16,0 0 13,1 0-11,-1 0 8,-23 0 7,23 0 11,1 0-12,-1 0 14,-47 0-14,1 0-3,-25 0 2,-70 0 1,94 0-16,-23 0 13,47 0 1,23 0 11,0 0-5,1 0-4,-24 0-3,-1 0 2,25 0 1,-1 0-3,-47 0-13,24 0 14,24 0 2,-1 0-2,-47 0 1,0 0 1,48 24-5,-48-24 6,47 0-3,-46 0-1,46 23 2,-23-23 1,23 0-3,-70 0 2,70 24 1,-23-24-3,-47 0 2,46 0 1,-46 0-2,23 0 0,48 0 10,-119 0-2,118 0-6,-70 0-3,0 0 2,-1 0 0,1 0-15,23 0 14,-23 0 1,70 0 0,-23 0 0,23 0-3,-47 0 4,24 0-3,-24 0 2,-70-24 1,23 1-3,47 23 2,-23-48 0,23 25-1,-47-1 1,0-23 0,23 47-1,72-24 1,-72 24 1,25-23-3,-1-25 2,24 48 1,-24-23-3,47 23 2,-47 0 0,24-24-1,24 24 1,-48 0 1,0-47-3,47 47 4,-23 0-2,24 0-3,-1 0 3,0 0 1,-23 0-3,0 0 2,0 0 0,23 0-1,-23 0 1,23 0 0,1 0-1,-25 0 1,25 0 1,-1 0-3,-47 0 2,24 0 4,24 0 9,-1 0-13,-23 0 120</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40.33614" units="1/cm"/>
          <inkml:channelProperty channel="Y" name="resolution" value="40.29851" units="1/cm"/>
          <inkml:channelProperty channel="T" name="resolution" value="1" units="1/dev"/>
        </inkml:channelProperties>
      </inkml:inkSource>
      <inkml:timestamp xml:id="ts0" timeString="2020-04-19T01:26:31.450"/>
    </inkml:context>
    <inkml:brush xml:id="br0">
      <inkml:brushProperty name="width" value="0.08819" units="cm"/>
      <inkml:brushProperty name="height" value="0.35278" units="cm"/>
      <inkml:brushProperty name="color" value="#C00000"/>
      <inkml:brushProperty name="tip" value="rectangle"/>
      <inkml:brushProperty name="rasterOp" value="maskPen"/>
    </inkml:brush>
  </inkml:definitions>
  <iact:action type="add" startTime="47776">
    <iact:property name="dataType"/>
    <iact:actionData xml:id="d0">
      <inkml:trace xmlns:inkml="http://www.w3.org/2003/InkML" xml:id="stk0" contextRef="#ctx0" brushRef="#br0">10219 11850 0,'-47'0'19,"24"0"49,-1-24-52,0 1 29,-188-166-41,70 118 18,48-23 7,23 46 0,0 1-9,-47-47 0,48 47 3,-450-189 20,426 188-24,-24 25 9,24-1-12,70 24 10,-70 0-10,-1 0-1,48 0 19,-165 0-18,141 0 33,-283 0-39,236 47 3,23-47 4,25 0 6,-25 0-6,72 24 15,-95-24-20,47 24 6,-24 23-2,72-47 0,-48 23 16,-212 25 25,212-25-39,47-23-1,1 24-1,23-1 17,0 1-5,0 0-11,-48 94 1,1-48 0,24 1-2,-1-47-13,-23 94 25,23-94-9,1 23 5,-1 94 3,24-46-12,0-72 2,0 25-1,0 22 1,0-22-3,0-25 36,0 237-46,24-166 9,46-23 5,-70 0 0,142 71 0,-71-142 35,118 94-49,-24-47 19,-71 0-4,24-47-1,48 24 4,46-24-3,-118 0-1,1 0-1,-24 0 0,-24 0 3,-24 0-7,25 0 4,22 0 0,-22 0-1,-25 0 1,48 0-1,-24 0 1,0 0 0,1 0-1,22 0 42,308 0-52,-260 0 10,-47 0 28,141 0-27,-141 0 0,-47-24-2,-1 24-12,24 0 13,1 0-2,-1 0 23,94-23 9,166-48 5,-142 47-44,-141 24 47,0-23-30,-24-1-1,47-23-6,-24 23 14,1-46-27,0 22 14,-1 25 6,1-72-2,47 1 10,-48-71 3,-23 141-12,0-23-5,0 23-2</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40.33614" units="1/cm"/>
          <inkml:channelProperty channel="Y" name="resolution" value="40.29851" units="1/cm"/>
          <inkml:channelProperty channel="T" name="resolution" value="1" units="1/dev"/>
        </inkml:channelProperties>
      </inkml:inkSource>
      <inkml:timestamp xml:id="ts0" timeString="2020-04-19T01:31:04.282"/>
    </inkml:context>
    <inkml:brush xml:id="br0">
      <inkml:brushProperty name="width" value="0.05292" units="cm"/>
      <inkml:brushProperty name="height" value="0.05292" units="cm"/>
      <inkml:brushProperty name="color" value="#C00000"/>
    </inkml:brush>
  </inkml:definitions>
  <iact:action type="add" startTime="41728">
    <iact:property name="dataType"/>
    <iact:actionData xml:id="d0">
      <inkml:trace xmlns:inkml="http://www.w3.org/2003/InkML" xml:id="stk0" contextRef="#ctx0" brushRef="#br0">22539 5264 0,'0'-47'65,"0"23"-59,-24-47 11,24 48-10,-71-25 6,24 96 160,24-25-162,-48 48-8,24-24 10,-1 119 3,25-96 0,-24-22 3,47-1-6,0-24 3,-24-23 3,24 24-4,0 0 44,24-24-45,46-24 13,-46 0-11,0-23 3,70 0-4,-47 47 20,-23 0-20,-1 0 2,72 0 1,-24 0-3,-1-24 1,-46 24 3</inkml:trace>
    </iact:actionData>
  </iact:action>
  <iact:action type="add" startTime="46079">
    <iact:property name="dataType"/>
    <iact:actionData xml:id="d1">
      <inkml:trace xmlns:inkml="http://www.w3.org/2003/InkML" xml:id="stk1" contextRef="#ctx0" brushRef="#br0">19258 7152 0,'-23'0'24,"-1"0"-8,1 0 15,-25 24-14,-22-24 0,46 0-1,-47 24 0,-23-24 3,-24 0-4,-95 0 1,-23 0-14,71 0 16,71 0-4,-1 0 2,-93 0 3,164 0-4,-118 0 1,48 0 3,-118 0-4,117 0 1,1 0 3,-24 0-4,47 0 1,-23 0 3,-25 0-4,49 0 1,-25 0 3,-117 0-4,70 0 1,-23 0 2,23 0-3,1 0 2,46 0 2,1-24-4,0 24 1,23 0 3,0-47-4,24 47 4,-118-24-3,70 1-1,48 23 1,-142 0 2,71 0-2,47 0 0,1 0 3,22 0-4,25 0 1,-24-24 3,-119 24-5,119-24 3,-142 1 2,48-1-4,70 24 1,-47-23 2,24-1-3,46 0 2,1 24 2,-47-23-4,-24 23 1,23-24 3,-93-23-5,117 47 5,-94-24-2,141 1-2,-23-1 115,47 1-104,0-1-15,0-23 7,0 23-3,0 0 1,0-46-8,71 70 34,-48-24 22,24 24-26,-23 0-17,0 0 6,23 0-19,-24 0 20,1 0-14,0 0 5,-1 0-4,1 0 1,23 0 3,0 0-4,0 0-14,1 0 17,-1 0-2,71 0 1,-47 0-3,23 0 4,0 0-2,-23 0 0,0 0 3,0 0-5,-48 0 3,72 0 2,46 0-4,-93 0 1,188 24 3,-142-1-4,118 1 1,-94 23 2,0 0-2,-47-47 0,-47 0 3,23 0-4,0 0 1,-23 0 3,23 0-5,24 0 4,0 0 0,-24 0-3,0 0 1,47 0 2,-46 0-2,22-23 0,25-1 3,-1 0-4,-47-23 1,1 24 3,-25 23-4,72-24 1,-25-23 3,1 23-4,-47 24 1,94-23 3,-47 23-3,47-48-1,-71 48 4,71 0-5,-71-23 3,24 23 2,0 0-5,-24 0 3,24-24 2,47 1-4,23 23 3,119 0 50,-213 0-54,48 0 2,23 0 3,0 0-5,47 0-12,-47 0 16,-47 0-1,47 0-3,-48 0 2,119 0 2,0 70-1,0-46-2,23-24 4,-47 24-4,1 23 1,-48-47 3,-24 0-5,24 0 3,94 47 2,-117-47-4,-72 0 1,143 71 3,-143-71-3,72 23-1,-25-23 4,1 0-5,-24 0 3,24 0 2,0 0-4,-24 0 1,48 24 3,-1 23-4,-70-47 1,23 0 3,-24 0-4,48 0 1,0 24 3,23 0-4,95 46 1,24-22 3,-48-25-4,-94 24 1,-71-23 119,0 23-132,0-23 11,0 47 4,-48-48-2,-70-23 0,-47 0 2,118 0-3,-24 0 0,-47 0 4,-94 0-5,-1 0 3,25 0 2,-1 0-4,24 0 1,94 0 3,24 0-4,23 0 1,-23 0 4,23 0 10,1 0-11,-48 0-4,0 24 1,-47-24-14,94 23 16,-46-23-2,22 0 1,48 24 0,-47-24-3,24 0 3,-119 0 1,95 24-3,-48-24 1,25 0 3,22 0-5,25 0 41,-1 0-37,-47 23-5,1-23 18,46 0-12</inkml:trace>
    </iact:actionData>
  </iact:action>
  <iact:action type="add" startTime="61269">
    <iact:property name="dataType"/>
    <iact:actionData xml:id="d2">
      <inkml:trace xmlns:inkml="http://www.w3.org/2003/InkML" xml:id="stk2" contextRef="#ctx0" brushRef="#br0">22279 8498 0,'0'24'113,"0"-1"-103,0 1-6,0-1 4,0 1 22,0 23 32,0-23-58,0 47 14,0-48-4,0 1 4,0-1-2,24-70 73,-24 24-59,23-1-15,1 0 1,-24 1 2,0-24-2,0-24 0,24 0 3,-24 24-4,0 0 1,0 70 207,0 48-196,0-24-8,0 0-4,-24-47 133,24-70-134,0 46-5,0-47 5,0 48 1,0-25 1,0 25-14</inkml:trace>
    </iact:actionData>
  </iact:action>
  <iact:action type="add" startTime="67716">
    <iact:property name="dataType"/>
    <iact:actionData xml:id="d3">
      <inkml:trace xmlns:inkml="http://www.w3.org/2003/InkML" xml:id="stk3" contextRef="#ctx0" brushRef="#br0">21949 10622 0,'23'0'191,"1"0"-175,0 0 11,23 0-14,-24 0 129,1 0-73,0 0-44,-1 0-8,1 0 2,-1 0-4,1 0 1,0 0 2,-1 0-2,24 0 0,-23 0 138,-24-23-139,-24 23 0,24-24 186,0 1-186,0-1-8,0-23 20,24 23-11,0 1-15</inkml:trace>
    </iact:actionData>
  </iact:action>
  <iact:action type="add" startTime="81330">
    <iact:property name="dataType"/>
    <iact:actionData xml:id="d4">
      <inkml:trace xmlns:inkml="http://www.w3.org/2003/InkML" xml:id="stk4" contextRef="#ctx0" brushRef="#br0">21925 13432 0,'24'0'19,"23"0"-17,47 0 14,-23 0 3,-47 0-5,-1 0 2,1 0 4,23 0 10,-94 0 92,23 0-117,-70-48 18,47 25-4,-24-1-5,0 24 3,71-23 1</inkml:trace>
    </iact:actionData>
  </iact:action>
  <iact:action type="add" startTime="94032">
    <iact:property name="dataType"/>
    <iact:actionData xml:id="d5">
      <inkml:trace xmlns:inkml="http://www.w3.org/2003/InkML" xml:id="stk5" contextRef="#ctx0" brushRef="#br0">22138 16453 0,'0'24'192,"0"47"-176,0-48 10,0 24-7,-24-23-17,0 23 12,1 0 3,23-70 123,0-48-134,0-47 14,0 24-5,0-1-13,0 24 15,47 48 1,-47-1-3,24 24 34,23 0-33,0 0 2,-23 24-2,-1-24 1,1 23 17,-24 1-31,0 0 11,0 46 4,-24-70-4,1 48 3,-119-1 1,24-24-3,94-23 1,-23 0 2,24 0 14,-25 0-14,48-23-3,0-48 2,0 47 2,48 1-5,93 23 3,-46-47 2,-72 47-4,1 0 1,-1 23 2,-23 24-3,0-23 2,0 0 1,-47 46-2,-24-46-8,24 23 0,24-23 10,-72-1-3,72-23 35,-1 0-33,24-47 1,0 0-3</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40.33614" units="1/cm"/>
          <inkml:channelProperty channel="Y" name="resolution" value="40.29851" units="1/cm"/>
          <inkml:channelProperty channel="T" name="resolution" value="1" units="1/dev"/>
        </inkml:channelProperties>
      </inkml:inkSource>
      <inkml:timestamp xml:id="ts0" timeString="2020-04-19T01:41:40.261"/>
    </inkml:context>
    <inkml:brush xml:id="br0">
      <inkml:brushProperty name="width" value="0.05292" units="cm"/>
      <inkml:brushProperty name="height" value="0.05292" units="cm"/>
      <inkml:brushProperty name="color" value="#002060"/>
    </inkml:brush>
    <inkml:brush xml:id="br1">
      <inkml:brushProperty name="width" value="0.05292" units="cm"/>
      <inkml:brushProperty name="height" value="0.05292" units="cm"/>
      <inkml:brushProperty name="color" value="#FF0000"/>
    </inkml:brush>
  </inkml:definitions>
  <iact:action type="add" startTime="18673">
    <iact:property name="dataType"/>
    <iact:actionData xml:id="d0">
      <inkml:trace xmlns:inkml="http://www.w3.org/2003/InkML" xml:id="stk0" contextRef="#ctx0" brushRef="#br0">5074 6255 0,'-70'0'24,"46"0"65,-23 0-72,-48 0 0,48 0 1,-94 0-14,117 0 11,0 0 2,-70 0 0,47 0-5,-95 0 5,71 0 0,-70-47-1,70 24 1,24-25 0,23 48 0,1 0-1,-1 0 86,24-23-83,-47-1 10,0-23-9,23 23-6,0 1 22,1-1 21,-24 1-14,47-1 50,0 0-78,0 1-12,0-1 34,47-47-34,-24 71 27,-23-23-13,71-72-14,-71 48 13,47 0 1,1-24-1,-48 47 1,47-23 0,-24 24 0,1-1-1,0 24 13,-1-24-11,-23 1 15,47-1-29,-23 24 25,0 0-12,-1 0-1,-23-23-12,71 23 15,-71-24-9,24 0 12,-1 24-10,-23-23 5,47 23 3,24-24-3,-24 24-4,24-23 4,0-1-1,-24 24 0,-23-24 3,23 24-4,-23 0 5,23 0-6,-24 0 6,48 0-5,0 0 8,-47 0-7,-1 0-4,24 0 35,-23 0-43,47 0 13,0 0-2,-1 24 2,-46 0 2,94-24-4,-94 0-1,-1 0 5,48 0 29,-47 23-42,46-23 10,-46 0-1,70 47 1,-46-23-2,-25-24 21,72 24-31,141 23 45,-189-47-31,-47 23-13,23-23 122,1 0-101,0 0-4,-1 0 28,1 0-34,47 0 0,-1 24 0,-46-24 32,-24 24-41,24-1 206,-1 1-199,1-1 4,70 72 2,166 23-15,-142-95 10,-94-23 26,70 48-23,-70-25 20,-24 1 130,0-1-152,0 1-12,0 0 10,0 47 51,0-24-50,-24 0-1,24-23 0,-24-1 0,1 1 1,-1 23 1,1 0-1,23 0 0,-71 48 1,24-72 2,23 1-3,0 0 1,1-24 0,-1 23 11,1-23 56,-1 0-68,-47 0 1,24 0 25,-236-71-26,188 48 9,48 23-2,23 0 0,-23 0-7,0 0 43,23 0-39,1 0 8,-24-47-13,23 47 16,0 0-13,1 0-1,-1 0 1,1 0-1,-25 0 1,25 0 1,-72 0-2,-23 0 0,48 0 1,46 0 1,-23-24-3,23 24 29,1 0-30,-25 0-11,25 0 45,-119-24-45,95 24 12,0 0 0,23 0 0,1 0 31</inkml:trace>
    </iact:actionData>
  </iact:action>
  <iact:action type="add" startTime="64995">
    <iact:property name="dataType"/>
    <iact:actionData xml:id="d1">
      <inkml:trace xmlns:inkml="http://www.w3.org/2003/InkML" xml:id="stk1" contextRef="#ctx0" brushRef="#br0">13712 11260 0,'0'0'4,"-94"0"34,-119 23-34,261-23 99,-25 0-88,1 0-2,-1 0 8,1 0-18,23 0 9,95 0 11,-95 0-9,0 0 1,95 0 0,23 0-1,142 0 1,118 24 1,-142-24 1,-189 24 1,-70-24-3,-24 23 35,-47 1-32,-24-24-2,-307 0-12,142 0 8,-661 0 8,614-47-5,94 23 8,24 0-8,-24 1 15,1-1-15,164 1-11,24-1 40,24-23-36,117 23 6,308 24 2,-48 0 0,-189 0-2,142 0 2,-141 0 0,-72 0 2,24 0-2,-94 0 1,-47 0 1,47 0-3,-24 0 2,-24 0-1,25 0 5</inkml:trace>
    </iact:actionData>
  </iact:action>
  <iact:action type="add" startTime="105958">
    <iact:property name="dataType"/>
    <iact:actionData xml:id="d2">
      <inkml:trace xmlns:inkml="http://www.w3.org/2003/InkML" xml:id="stk2" contextRef="#ctx0" brushRef="#br0">27542 2927 0,'0'24'104,"-23"-24"-62,-1 0-37,0 0 10,1 0 2,-1 0 23,-23 0-17,23 0-7,-46 0 0,46 0 2,0 0 103,48-24-115,23 0 14,0 1 15,48-24-3,-48-1 8,-23 48 6,-72 0 55,25 0-91,-24 0 4,23 0 2,48 0 158,46-23-156,-46-1 2</inkml:trace>
    </iact:actionData>
  </iact:action>
  <iact:action type="add" startTime="194530">
    <iact:property name="dataType"/>
    <iact:actionData xml:id="d3">
      <inkml:trace xmlns:inkml="http://www.w3.org/2003/InkML" xml:id="stk3" contextRef="#ctx0" brushRef="#br1">13287 8640 0,'24'0'26,"0"23"-22,-1 24 9,-23-23 2,24 118 1,-24-95-1,23 24 2,-23-1 1,0 96-1,0-72-2,0 48 3,0-1-3,24 48 3,23-71-1,-47 71-1,24-71 1,-1 47 3,1 24-3,0-94-4,-24-1 4,0 1-2,23-72 2,-23 24 1,0-23-3,0 23 2,0-23 1,0 47-3,0-24 3,0 0-1,0 0-2,0 0 2,0-23 5,0 0-11,0 70 11,0-70-2,0-1-3,0 1-2,0 0 3,0-48 209,-94 0-210,70 24 32,-259-141-34,236 141 10,-71-24-9,71 24 5,23 0-5</inkml:trace>
    </iact:actionData>
  </iact:action>
  <iact:action type="add" startTime="196961">
    <iact:property name="dataType"/>
    <iact:actionData xml:id="d4">
      <inkml:trace xmlns:inkml="http://www.w3.org/2003/InkML" xml:id="stk4" contextRef="#ctx0" brushRef="#br1">13618 11567 0,'0'-24'200,"23"-23"-189,1 23 9,-24 1-7,24-1 17,23-70 4,47-1-17,-70 72 1,-24-1-2,47-47 0,0 0 2,-23 1-3,23 46 3,24-70-1,-48 94-1,1-48 0,-24 25 2,71-48-2,-48 47 0,25-47 18,70-23-18,-95 70 2</inkml:trace>
    </iact:actionData>
  </iact:action>
  <iact:action type="add" startTime="594452">
    <iact:property name="dataType"/>
    <iact:actionData xml:id="d5">
      <inkml:trace xmlns:inkml="http://www.w3.org/2003/InkML" xml:id="stk5" contextRef="#ctx0" brushRef="#br1">18999 2195 0,'-24'0'224,"1"47"-221,-1 24 15,24 0-3,-47 0-1,47 0 2,0-1-4,-24 25 4,24-1-1,0 1 4,0-24-4,0-48 2,0 24 1,0 48 1,24-24-6,-1 23 5,-23 24-3,48 24 2,-1 47 0,-24-95-1,1-23 5,23 47-5,-23-71-2,-24 24 2,23-24 2,25 0-1,-48 48-2,47-1 4,24 24-3,-71-94-1,23 94 2,1-47-1,-24-48 4,23 24-5,-23-23 1,24 0 0</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40.33614" units="1/cm"/>
          <inkml:channelProperty channel="Y" name="resolution" value="40.29851" units="1/cm"/>
          <inkml:channelProperty channel="T" name="resolution" value="1" units="1/dev"/>
        </inkml:channelProperties>
      </inkml:inkSource>
      <inkml:timestamp xml:id="ts0" timeString="2020-04-19T02:01:22.287"/>
    </inkml:context>
    <inkml:brush xml:id="br0">
      <inkml:brushProperty name="width" value="0.05292" units="cm"/>
      <inkml:brushProperty name="height" value="0.05292" units="cm"/>
      <inkml:brushProperty name="color" value="#C00000"/>
    </inkml:brush>
  </inkml:definitions>
  <iact:action type="add" startTime="226576">
    <iact:property name="dataType"/>
    <iact:actionData xml:id="d0">
      <inkml:trace xmlns:inkml="http://www.w3.org/2003/InkML" xml:id="stk0" contextRef="#ctx0" brushRef="#br0">27094 1251 0,'0'-24'96,"23"48"-61,-23 23-30,0 0 16,0 1-18,0 46 13,-23-23 1,23-48-3,-24 1 3,-23-24-1,-307 24 1,118-24 0,-118 0-1,0 0 1,94 0 0,213 0-1,71 0 35,94-48-49,47-22 14,-71 22-1,71-22 3,-47-1-3,-47 47 2,24 24-1,-48 0 1,-24-23 1,1-1-3,23 24 2,-23 0 2,-1 0-3,1 0 91,0-24-99,-1 24 9,1-23-1,23-1 1,24-23-15,70 23 15,25 24 0,-119-23-3,0 23 3,-23 0-1,-1-24 1</inkml:trace>
    </iact:actionData>
  </iact:action>
  <iact:action type="add" startTime="269314">
    <iact:property name="dataType"/>
    <iact:actionData xml:id="d1">
      <inkml:trace xmlns:inkml="http://www.w3.org/2003/InkML" xml:id="stk1" contextRef="#ctx0" brushRef="#br0">27070 7436 0,'0'0'2,"-118"0"15,47 0-1,-118 0-13,48 0 13,-1 0 1,95 0 0,-47 0 0,23 0-3,-47 0 4,-71 0-3,47 0 2,1 0-1,-24 0 1,-1 0 0,25 0-1,46 0 1,-46 0 0,-1 0-1,48 0 1,-1 0 0,1 0 1,0 0-3,-24-24 2,23 0-1,24 1 1,24-1 2,0 1 25,23-1-6,1 0-22,-24-23 3,-1 0-5,-22-24 3,46 48-1,-23-25-13,23 25 13,24-24 46,-47-1-52,23-22 17,1 46-11,-24-47 1,23 71-15,0-118 15,24 71-3,-94-118 5,70 94-3,-23-47 1,47 71 0,0 23-1,0-70 1,0 70 0,0-23 0,0 0-3,-23-1 3,-1-70 0,24 95-1,0-48 4,-47 0-7,47 0 4,0 24-1,-24-24 1,24-23 0,0 23-1,0 0 1,0 0 0,0 0-1,0 48 1,0-95 0,0 23-1,0 25 1,0-48 1,24 0-2,-1 47 0,95-71 1,-47 95-1,-47 0 1,-24-24 0,23 0 0,-23 47-1,48-46 1,-25-1-1,24 47 3,-23 1-2,0-1 14,-1 24-14,1 0 38,-24-24-43,23 1 13,-23-1-15,24 1 7,0-25-1,23 48 1,-24 0 2,1-23-6,0-1 5,23 1 13,0-1-14,-47 0 0,118-23-15,-94 47 14,-1-24 1,24 1 0,1 23-1,22-24 1,-22 1 2,-1 23-7,-24-24 5,95-23 0,-23 0-15,-1 47 15,-23-24-3,-24 24 2,0-47 1,-23 23 0,0 24-1,23 0 3,-24 0-2,1 0 0,70 0-1,-46 0 1,46 0 0,0-23 0,-70 23-1,94-48-1,-118 25 1,71 23 1,-48 0-1,48-24 1,24 24 0,23 0-1,-48 0 1,25-23 0,-24-1-1,-1 24 1,25 0 0,-48 0-1,-23 0 1,70 0 1,-23 0-3,-24 0 2,0 0 0,-23 0 0,23 0-1,24 0 1,23 0-1,48 0 1,70 0 0,-94 0 0,-94 0-1,165 0 1,-71 0-1,71-24 1,-95 24 0,48-23 0,23-1-1,-47 24 1,-24 0-1,1 0 1,70 0 0,-142 0 0,25 0-1,-1 0 1,-24 0-1,72 47 1,-24 1 0,23-1-1,-47-24 1,71 1 0,-94-24 0,23 0-1,0 47 1,0-47 2,71 71-4,-47-47 1,-24-24 1,95 23 2,0 24-5,117 48 4,-23-24-3,0 0 2,-118-24-1,-71-47 1,71 23 2,0-23-4,-70 0 1,140 0 1,-22 24-1,-25 0 2,-70-24-2,-24 0 0,24 0 1,-24 0 0,48 0 2,-25 0-5,-22 0 3,-1 0 152,-24 47-150,1-24-7,0 1 5,-1-24-1,24 71 1,-23-71-1,23 23-13,0 25 13,-23-25 1,0 1-2,23 23 2,0 24 1,0 0-1,-23-24 0,-24-24-3,47 48 3,0-23 23,48 164-28,-72-141 4,-23 0 1,71 47 0,-71-71-1,0-24 1,24 25 0,-24-1 0,0-24-3,0 25 3,0-25-1,0 48 1,0 0-1,0 23 1,23-46 0,-23 22 0,0 1 0,0 0-1,0 47 1,0-71-1,0 48 1,0-24 0,0-48 1,0 48-3,-23 23 1,-1-23 1,0-47 0,-23 70 0,24-70-1,-1 47 1,-23 23-1,23-47 2,-70 48-2,70-72 1,-70 48-1,47 0 1,-1-24-1,25 0 1,-24 1 0,-1-1-1,25-24 1,-48 48 0,-23-47-1,23 47 1,-71-48 0,71 24-1,48-23 1,-48 0 0,24-24 73,23 0-80,1 0 7,-25 0-15,-46 0 14,23 0-1,-23 0 1,47 0 1,-24 0 0,24 0-1,-48 0 1,24 0 0,-70 0-1,-24 0 1,47 0 0,47 0-1,24 0 2,-24 0-2,47 0 0,-23 0 1,0 0 0,23 0 0,-47 0-1,1 0 1,-1 0 0,-24 0 0,48 0-1,-24 0 0,24 0 1,-47 0 0,-24 0 0,47 23-1,-71-23 1,48 47-1,23-47 1,24 0 0,23 0-1,1 0 1,-24 0 2,-1 0-5,25 0 3,-48 0 0,47 0 0,-23 0 0,-47 0-1,-1 0 0,25 24 1,-1-24 0,24 0 1,-1 0-3,-22 24 2,-96-24-1,48 47 1,0-47 0,95 24 0,-24-24 1,-48 0-3,72 0 1,-48 0 1,47 0 0,-23 0-1,-24 0 1,48 0 0,-25 0-1,1 0 1,0 0 0,0 0-1</inkml:trace>
    </iact:actionData>
  </iact:action>
  <iact:action type="add" startTime="286760">
    <iact:property name="dataType"/>
    <iact:actionData xml:id="d2">
      <inkml:trace xmlns:inkml="http://www.w3.org/2003/InkML" xml:id="stk2" contextRef="#ctx0" brushRef="#br0">26810 4674 0,'48'0'392,"-25"0"-378,48 0 38,-47-24-37,-24 1 1</inkml:trace>
    </iact:actionData>
  </iact:action>
  <iact:action type="add" startTime="291536">
    <iact:property name="dataType"/>
    <iact:actionData xml:id="d3">
      <inkml:trace xmlns:inkml="http://www.w3.org/2003/InkML" xml:id="stk3" contextRef="#ctx0" brushRef="#br0">26787 4886 0,'23'0'483,"25"47"-469,-48-23 4,0 0-3,23-1 2</inkml:trace>
    </iact:actionData>
  </iact:action>
  <iact:action type="add" startTime="309885">
    <iact:property name="dataType"/>
    <iact:actionData xml:id="d4">
      <inkml:trace xmlns:inkml="http://www.w3.org/2003/InkML" xml:id="stk4" contextRef="#ctx0" brushRef="#br0">27165 5264 0,'23'0'14</inkml:trace>
    </iact:actionData>
  </iact:action>
  <iact:action type="add" startTime="324403">
    <iact:property name="dataType"/>
    <iact:actionData xml:id="d5">
      <inkml:trace xmlns:inkml="http://www.w3.org/2003/InkML" xml:id="stk5" contextRef="#ctx0" brushRef="#br0">27920 5051 0,'-24'0'164,"1"0"-148,-1 0 1,0 0 16,1 0-17,-24 0 10,-1 0-2,25 0 288,23-23-222,0-24-75,-24 23 2,24 0 0,0-23-12,0 24 23,0-25-12,47 25 2,1-1-2,-25 1 0,1-1-13,-1 24 13,1-47 1,0 47 167,-1 0-170,1 0 2,-1 0 18,1 0-1,23 0 17,-23 0-33,-1 0 2,48 0-3,24 0 1,-72 23 0,24-23 31,-23 24 64,0-24-97,-1 47 7,1-47 53,-1 0-60,25 24 6,-25-1 2,1 1 27,-24 23-14,23-23 10,-23-1 11,0 1-30,0 0-10,0-1 0,0 1-1,0-1-14,-94 48 15,47 0 0,23-24 0,1-47-1,-1 48 1,0-25-1,1-23 32,-1 0-31,1 0 0,-1 0 297,-47 0-257,48 0-28,-48-23 77,71-1 116,-24 24-212,-23-24 2,47 1 4,-47-1-13,0 1 13,23-1-1,0 0 1,1 1 1,23-1 64</inkml:trace>
    </iact:actionData>
  </iact:action>
  <iact:action type="add" startTime="341721">
    <iact:property name="dataType"/>
    <iact:actionData xml:id="d6">
      <inkml:trace xmlns:inkml="http://www.w3.org/2003/InkML" xml:id="stk6" contextRef="#ctx0" brushRef="#br0">23931 6728 0,'24'0'90,"-24"-48"159,0 25-234,0-1-3,0-23 344</inkml:trace>
    </iact:actionData>
  </iact:action>
  <iact:action type="add" startTime="385491">
    <iact:property name="dataType"/>
    <iact:actionData xml:id="d7">
      <inkml:trace xmlns:inkml="http://www.w3.org/2003/InkML" xml:id="stk7" contextRef="#ctx0" brushRef="#br0">27566 6822 0,'47'0'194,"-23"0"-138,-1 0-47,1 0 12,-1 0 3,1 0-8,23 0 22,-23 0-36,47 0 22,-48 0-8,1 0 9,47 0 25,23 0-48,-70 0 15,23 0-1,-24 0 2,48 0 12,0 47-13,-47-47 178,-1 0-154,24 0 6,-23 0 49</inkml:trace>
    </iact:actionData>
  </iact:action>
  <iact:action type="add" startTime="435997">
    <iact:property name="dataType"/>
    <iact:actionData xml:id="d8">
      <inkml:trace xmlns:inkml="http://www.w3.org/2003/InkML" xml:id="stk8" contextRef="#ctx0" brushRef="#br0">24026 5335 0,'23'0'36,"1"0"327,-1 0-351,1 0-8,23 0 17,0 0-19,24 0 14</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40.33614" units="1/cm"/>
          <inkml:channelProperty channel="Y" name="resolution" value="40.29851" units="1/cm"/>
          <inkml:channelProperty channel="T" name="resolution" value="1" units="1/dev"/>
        </inkml:channelProperties>
      </inkml:inkSource>
      <inkml:timestamp xml:id="ts0" timeString="2020-04-19T02:09:46.130"/>
    </inkml:context>
    <inkml:brush xml:id="br0">
      <inkml:brushProperty name="width" value="0.05292" units="cm"/>
      <inkml:brushProperty name="height" value="0.05292" units="cm"/>
      <inkml:brushProperty name="color" value="#C00000"/>
    </inkml:brush>
  </inkml:definitions>
  <iact:action type="add" startTime="12966">
    <iact:property name="dataType"/>
    <iact:actionData xml:id="d0">
      <inkml:trace xmlns:inkml="http://www.w3.org/2003/InkML" xml:id="stk0" contextRef="#ctx0" brushRef="#br0">2172 9419 0,'0'-48'184,"-24"-46"-168,24 70 11,-24-23-23,24 24 12,0-1 2,0-23-6,0 23 5,0 0 36,0 1-33,0-1-4,0 1-7</inkml:trace>
    </iact:actionData>
  </iact:action>
  <iact:action type="add" startTime="13950">
    <iact:property name="dataType"/>
    <iact:actionData xml:id="d1">
      <inkml:trace xmlns:inkml="http://www.w3.org/2003/InkML" xml:id="stk1" contextRef="#ctx0" brushRef="#br0">3021 8592 0,'-23'0'51,"-48"0"-48,47 0 24,1 0-12,-25 0 28,25 0-3,-1 0-24,1 0 1,-1 0 0,0 0-3,-23 0 26,0 0-37,0 0 12,-71 71 27,23-47-38,25-24 27,22 47-16,25-23-11,-1-1 105,1 1-94,23-1 14,-48 72-18,1-95 6,24 47 2,23-23 27,0-1-42,-24 48 13,0-47-3,1-1 1,23 1 2,-71 23 0,71-23 2,-24-24-2,1 23-2,23 1 0,23 23 58,25 0-57,-25-23 1,1-24-4,-1 0 3,1 0-1,0 0-11,-1 0 23,1 0-8,70 0-15,-23 24 13,-47-1 2,-24 1-9,23-1 7,1 1 1,-1-24 33,25 0-27,-25 0-21,1 0 23</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40.33614" units="1/cm"/>
          <inkml:channelProperty channel="Y" name="resolution" value="40.29851" units="1/cm"/>
          <inkml:channelProperty channel="T" name="resolution" value="1" units="1/dev"/>
        </inkml:channelProperties>
      </inkml:inkSource>
      <inkml:timestamp xml:id="ts0" timeString="2020-04-19T02:30:55.045"/>
    </inkml:context>
    <inkml:brush xml:id="br0">
      <inkml:brushProperty name="width" value="0.05292" units="cm"/>
      <inkml:brushProperty name="height" value="0.05292" units="cm"/>
      <inkml:brushProperty name="color" value="#C00000"/>
    </inkml:brush>
  </inkml:definitions>
  <iact:action type="add" startTime="43300">
    <iact:property name="dataType"/>
    <iact:actionData xml:id="d0">
      <inkml:trace xmlns:inkml="http://www.w3.org/2003/InkML" xml:id="stk0" contextRef="#ctx0" brushRef="#br0">16639 9796 0,'0'24'122,"23"-24"-106,48 0-14,94 0 13,142 0 2,47 0 1,165 0-2,-165 0 1,-141 0-2,-24 0 1,-142 0 0,94 0 1,-93 0-1,70 0 1,-24 0 2,-23 0-4,-48 0 1,1 0 1,23 0 16</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40.33614" units="1/cm"/>
          <inkml:channelProperty channel="Y" name="resolution" value="40.29851" units="1/cm"/>
          <inkml:channelProperty channel="T" name="resolution" value="1" units="1/dev"/>
        </inkml:channelProperties>
      </inkml:inkSource>
      <inkml:timestamp xml:id="ts0" timeString="2020-04-19T02:36:27.659"/>
    </inkml:context>
    <inkml:brush xml:id="br0">
      <inkml:brushProperty name="width" value="0.05292" units="cm"/>
      <inkml:brushProperty name="height" value="0.05292" units="cm"/>
      <inkml:brushProperty name="color" value="#C00000"/>
    </inkml:brush>
  </inkml:definitions>
  <iact:action type="add" startTime="21151">
    <iact:property name="dataType"/>
    <iact:actionData xml:id="d0">
      <inkml:trace xmlns:inkml="http://www.w3.org/2003/InkML" xml:id="stk0" contextRef="#ctx0" brushRef="#br0">7364 13715 0,'23'23'16,"1"1"17,0 0-18,-1-1-13,1 1 29</inkml:trace>
    </iact:actionData>
  </iact:action>
  <iact:action type="add" startTime="24519">
    <iact:property name="dataType"/>
    <iact:actionData xml:id="d1">
      <inkml:trace xmlns:inkml="http://www.w3.org/2003/InkML" xml:id="stk1" contextRef="#ctx0" brushRef="#br0">7789 16760 0,'0'24'111,"23"-1"-95,1-23 19,-1 0-18,1 24 0,0-1-16,-1 1 16,1 0 17,-24-1 329,-24-23-333</inkml:trace>
    </iact:actionData>
  </iact:action>
  <iact:action type="add" startTime="38005">
    <iact:property name="dataType"/>
    <iact:actionData xml:id="d2">
      <inkml:trace xmlns:inkml="http://www.w3.org/2003/InkML" xml:id="stk2" contextRef="#ctx0" brushRef="#br0">10857 13786 0,'0'0'1,"23"0"96,1 0-51,23 0-15,-23 0 12,-1 0-18,1 0-13,-1 0 26,1 0-19,23 0 71,-23 0-75,-1 0 0,1 0 13,0 0 22,-1 0-16,1 0-18,-1 0-14,1 0 27,0 0-9,23 0 1,-24 0 6</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0980A2-ABAA-4159-9ADE-10C887295B8E}" type="datetimeFigureOut">
              <a:rPr lang="en-US" smtClean="0"/>
              <a:t>4/18/2020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B3254B-3D9A-4C76-8FB6-52B8F9FA9BB7}" type="slidenum">
              <a:rPr lang="en-US" smtClean="0"/>
              <a:t>‹#›</a:t>
            </a:fld>
            <a:endParaRPr lang="en-US" dirty="0"/>
          </a:p>
        </p:txBody>
      </p:sp>
    </p:spTree>
    <p:extLst>
      <p:ext uri="{BB962C8B-B14F-4D97-AF65-F5344CB8AC3E}">
        <p14:creationId xmlns:p14="http://schemas.microsoft.com/office/powerpoint/2010/main" val="3976757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ADE4BCB-F649-496C-9656-C2AF49ED1F17}" type="slidenum">
              <a:rPr lang="en-US" altLang="en-US" smtClean="0"/>
              <a:pPr eaLnBrk="1" hangingPunct="1">
                <a:spcBef>
                  <a:spcPct val="0"/>
                </a:spcBef>
              </a:pPr>
              <a:t>1</a:t>
            </a:fld>
            <a:endParaRPr lang="en-US" altLang="en-US" dirty="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9ACE4-13C4-47BD-ACE6-B389611BED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AE04AC-7274-498A-88A5-F63A4D47FA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7A349F-8470-4E74-8BAA-218FA4CA511C}"/>
              </a:ext>
            </a:extLst>
          </p:cNvPr>
          <p:cNvSpPr>
            <a:spLocks noGrp="1"/>
          </p:cNvSpPr>
          <p:nvPr>
            <p:ph type="dt" sz="half" idx="10"/>
          </p:nvPr>
        </p:nvSpPr>
        <p:spPr/>
        <p:txBody>
          <a:bodyPr/>
          <a:lstStyle/>
          <a:p>
            <a:fld id="{53ABFC3D-C5E9-43E5-BA0F-C4E84591EF90}" type="datetimeFigureOut">
              <a:rPr lang="en-US" smtClean="0"/>
              <a:t>4/18/2020</a:t>
            </a:fld>
            <a:endParaRPr lang="en-US" dirty="0"/>
          </a:p>
        </p:txBody>
      </p:sp>
      <p:sp>
        <p:nvSpPr>
          <p:cNvPr id="5" name="Footer Placeholder 4">
            <a:extLst>
              <a:ext uri="{FF2B5EF4-FFF2-40B4-BE49-F238E27FC236}">
                <a16:creationId xmlns:a16="http://schemas.microsoft.com/office/drawing/2014/main" id="{FD8A1549-6DB4-4D58-BD11-850B1E778FF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BC1526-ED4A-457F-BEA4-CD13B118B7EA}"/>
              </a:ext>
            </a:extLst>
          </p:cNvPr>
          <p:cNvSpPr>
            <a:spLocks noGrp="1"/>
          </p:cNvSpPr>
          <p:nvPr>
            <p:ph type="sldNum" sz="quarter" idx="12"/>
          </p:nvPr>
        </p:nvSpPr>
        <p:spPr/>
        <p:txBody>
          <a:bodyPr/>
          <a:lstStyle/>
          <a:p>
            <a:fld id="{F177124D-9738-4A80-8F5F-661956984C49}" type="slidenum">
              <a:rPr lang="en-US" smtClean="0"/>
              <a:t>‹#›</a:t>
            </a:fld>
            <a:endParaRPr lang="en-US" dirty="0"/>
          </a:p>
        </p:txBody>
      </p:sp>
    </p:spTree>
    <p:extLst>
      <p:ext uri="{BB962C8B-B14F-4D97-AF65-F5344CB8AC3E}">
        <p14:creationId xmlns:p14="http://schemas.microsoft.com/office/powerpoint/2010/main" val="72083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5B4BE-4B66-4E92-9F07-77B35EF7A1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5DA72C-7EBC-48E7-9BEE-04C6E6FBE4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FB832A-3209-4BD8-B412-3280FFDBE7C6}"/>
              </a:ext>
            </a:extLst>
          </p:cNvPr>
          <p:cNvSpPr>
            <a:spLocks noGrp="1"/>
          </p:cNvSpPr>
          <p:nvPr>
            <p:ph type="dt" sz="half" idx="10"/>
          </p:nvPr>
        </p:nvSpPr>
        <p:spPr/>
        <p:txBody>
          <a:bodyPr/>
          <a:lstStyle/>
          <a:p>
            <a:fld id="{53ABFC3D-C5E9-43E5-BA0F-C4E84591EF90}" type="datetimeFigureOut">
              <a:rPr lang="en-US" smtClean="0"/>
              <a:t>4/18/2020</a:t>
            </a:fld>
            <a:endParaRPr lang="en-US" dirty="0"/>
          </a:p>
        </p:txBody>
      </p:sp>
      <p:sp>
        <p:nvSpPr>
          <p:cNvPr id="5" name="Footer Placeholder 4">
            <a:extLst>
              <a:ext uri="{FF2B5EF4-FFF2-40B4-BE49-F238E27FC236}">
                <a16:creationId xmlns:a16="http://schemas.microsoft.com/office/drawing/2014/main" id="{A606EE3A-6EF6-4B1A-B684-D20B7C1F88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3A39117-1C12-4FF2-9AB2-942789B177CD}"/>
              </a:ext>
            </a:extLst>
          </p:cNvPr>
          <p:cNvSpPr>
            <a:spLocks noGrp="1"/>
          </p:cNvSpPr>
          <p:nvPr>
            <p:ph type="sldNum" sz="quarter" idx="12"/>
          </p:nvPr>
        </p:nvSpPr>
        <p:spPr/>
        <p:txBody>
          <a:bodyPr/>
          <a:lstStyle/>
          <a:p>
            <a:fld id="{F177124D-9738-4A80-8F5F-661956984C49}" type="slidenum">
              <a:rPr lang="en-US" smtClean="0"/>
              <a:t>‹#›</a:t>
            </a:fld>
            <a:endParaRPr lang="en-US" dirty="0"/>
          </a:p>
        </p:txBody>
      </p:sp>
    </p:spTree>
    <p:extLst>
      <p:ext uri="{BB962C8B-B14F-4D97-AF65-F5344CB8AC3E}">
        <p14:creationId xmlns:p14="http://schemas.microsoft.com/office/powerpoint/2010/main" val="1727686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93D0A5-EDC8-49F2-B44D-9742614B5D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245A0E-30EE-464F-8951-5C0B33422C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4F712B-6C47-454E-8CE5-DBB54F442130}"/>
              </a:ext>
            </a:extLst>
          </p:cNvPr>
          <p:cNvSpPr>
            <a:spLocks noGrp="1"/>
          </p:cNvSpPr>
          <p:nvPr>
            <p:ph type="dt" sz="half" idx="10"/>
          </p:nvPr>
        </p:nvSpPr>
        <p:spPr/>
        <p:txBody>
          <a:bodyPr/>
          <a:lstStyle/>
          <a:p>
            <a:fld id="{53ABFC3D-C5E9-43E5-BA0F-C4E84591EF90}" type="datetimeFigureOut">
              <a:rPr lang="en-US" smtClean="0"/>
              <a:t>4/18/2020</a:t>
            </a:fld>
            <a:endParaRPr lang="en-US" dirty="0"/>
          </a:p>
        </p:txBody>
      </p:sp>
      <p:sp>
        <p:nvSpPr>
          <p:cNvPr id="5" name="Footer Placeholder 4">
            <a:extLst>
              <a:ext uri="{FF2B5EF4-FFF2-40B4-BE49-F238E27FC236}">
                <a16:creationId xmlns:a16="http://schemas.microsoft.com/office/drawing/2014/main" id="{AF761A4E-AB3E-41D1-A9A3-C0334EC901E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18789D4-D5FB-436F-BE95-F1DC0ABE086A}"/>
              </a:ext>
            </a:extLst>
          </p:cNvPr>
          <p:cNvSpPr>
            <a:spLocks noGrp="1"/>
          </p:cNvSpPr>
          <p:nvPr>
            <p:ph type="sldNum" sz="quarter" idx="12"/>
          </p:nvPr>
        </p:nvSpPr>
        <p:spPr/>
        <p:txBody>
          <a:bodyPr/>
          <a:lstStyle/>
          <a:p>
            <a:fld id="{F177124D-9738-4A80-8F5F-661956984C49}" type="slidenum">
              <a:rPr lang="en-US" smtClean="0"/>
              <a:t>‹#›</a:t>
            </a:fld>
            <a:endParaRPr lang="en-US" dirty="0"/>
          </a:p>
        </p:txBody>
      </p:sp>
    </p:spTree>
    <p:extLst>
      <p:ext uri="{BB962C8B-B14F-4D97-AF65-F5344CB8AC3E}">
        <p14:creationId xmlns:p14="http://schemas.microsoft.com/office/powerpoint/2010/main" val="1938613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B7013-B0FE-4308-8957-8405448AD4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238209-6778-4AA2-BD8D-F20BF5A8D4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D7937E-B456-4237-9A24-68DBDD69637D}"/>
              </a:ext>
            </a:extLst>
          </p:cNvPr>
          <p:cNvSpPr>
            <a:spLocks noGrp="1"/>
          </p:cNvSpPr>
          <p:nvPr>
            <p:ph type="dt" sz="half" idx="10"/>
          </p:nvPr>
        </p:nvSpPr>
        <p:spPr/>
        <p:txBody>
          <a:bodyPr/>
          <a:lstStyle/>
          <a:p>
            <a:fld id="{53ABFC3D-C5E9-43E5-BA0F-C4E84591EF90}" type="datetimeFigureOut">
              <a:rPr lang="en-US" smtClean="0"/>
              <a:t>4/18/2020</a:t>
            </a:fld>
            <a:endParaRPr lang="en-US" dirty="0"/>
          </a:p>
        </p:txBody>
      </p:sp>
      <p:sp>
        <p:nvSpPr>
          <p:cNvPr id="5" name="Footer Placeholder 4">
            <a:extLst>
              <a:ext uri="{FF2B5EF4-FFF2-40B4-BE49-F238E27FC236}">
                <a16:creationId xmlns:a16="http://schemas.microsoft.com/office/drawing/2014/main" id="{1427A025-C669-4C43-A370-2D73FA24BB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7975CB-BBA0-478D-A910-5CD3588A4512}"/>
              </a:ext>
            </a:extLst>
          </p:cNvPr>
          <p:cNvSpPr>
            <a:spLocks noGrp="1"/>
          </p:cNvSpPr>
          <p:nvPr>
            <p:ph type="sldNum" sz="quarter" idx="12"/>
          </p:nvPr>
        </p:nvSpPr>
        <p:spPr/>
        <p:txBody>
          <a:bodyPr/>
          <a:lstStyle/>
          <a:p>
            <a:fld id="{F177124D-9738-4A80-8F5F-661956984C49}" type="slidenum">
              <a:rPr lang="en-US" smtClean="0"/>
              <a:t>‹#›</a:t>
            </a:fld>
            <a:endParaRPr lang="en-US" dirty="0"/>
          </a:p>
        </p:txBody>
      </p:sp>
    </p:spTree>
    <p:extLst>
      <p:ext uri="{BB962C8B-B14F-4D97-AF65-F5344CB8AC3E}">
        <p14:creationId xmlns:p14="http://schemas.microsoft.com/office/powerpoint/2010/main" val="3004773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FB3C1-65AF-4007-B30A-0D84427F14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E4CA0C-228B-4A82-BC96-4E2CD9B602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ABA304-1547-4E94-8084-423D599491E0}"/>
              </a:ext>
            </a:extLst>
          </p:cNvPr>
          <p:cNvSpPr>
            <a:spLocks noGrp="1"/>
          </p:cNvSpPr>
          <p:nvPr>
            <p:ph type="dt" sz="half" idx="10"/>
          </p:nvPr>
        </p:nvSpPr>
        <p:spPr/>
        <p:txBody>
          <a:bodyPr/>
          <a:lstStyle/>
          <a:p>
            <a:fld id="{53ABFC3D-C5E9-43E5-BA0F-C4E84591EF90}" type="datetimeFigureOut">
              <a:rPr lang="en-US" smtClean="0"/>
              <a:t>4/18/2020</a:t>
            </a:fld>
            <a:endParaRPr lang="en-US" dirty="0"/>
          </a:p>
        </p:txBody>
      </p:sp>
      <p:sp>
        <p:nvSpPr>
          <p:cNvPr id="5" name="Footer Placeholder 4">
            <a:extLst>
              <a:ext uri="{FF2B5EF4-FFF2-40B4-BE49-F238E27FC236}">
                <a16:creationId xmlns:a16="http://schemas.microsoft.com/office/drawing/2014/main" id="{3DDC1CE7-CC1B-4B28-AA70-015321A2A00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B736BF-7719-4318-9886-0227DF9D28B5}"/>
              </a:ext>
            </a:extLst>
          </p:cNvPr>
          <p:cNvSpPr>
            <a:spLocks noGrp="1"/>
          </p:cNvSpPr>
          <p:nvPr>
            <p:ph type="sldNum" sz="quarter" idx="12"/>
          </p:nvPr>
        </p:nvSpPr>
        <p:spPr/>
        <p:txBody>
          <a:bodyPr/>
          <a:lstStyle/>
          <a:p>
            <a:fld id="{F177124D-9738-4A80-8F5F-661956984C49}" type="slidenum">
              <a:rPr lang="en-US" smtClean="0"/>
              <a:t>‹#›</a:t>
            </a:fld>
            <a:endParaRPr lang="en-US" dirty="0"/>
          </a:p>
        </p:txBody>
      </p:sp>
    </p:spTree>
    <p:extLst>
      <p:ext uri="{BB962C8B-B14F-4D97-AF65-F5344CB8AC3E}">
        <p14:creationId xmlns:p14="http://schemas.microsoft.com/office/powerpoint/2010/main" val="732903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71BE0-CCBE-4021-9A24-1D583E408F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ED4E05-28F7-4F56-9C63-F4B233836B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F5316B-A4B2-4171-8E8F-B1D0869755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561BEB-B72B-447C-BFC6-47F3A1BB9714}"/>
              </a:ext>
            </a:extLst>
          </p:cNvPr>
          <p:cNvSpPr>
            <a:spLocks noGrp="1"/>
          </p:cNvSpPr>
          <p:nvPr>
            <p:ph type="dt" sz="half" idx="10"/>
          </p:nvPr>
        </p:nvSpPr>
        <p:spPr/>
        <p:txBody>
          <a:bodyPr/>
          <a:lstStyle/>
          <a:p>
            <a:fld id="{53ABFC3D-C5E9-43E5-BA0F-C4E84591EF90}" type="datetimeFigureOut">
              <a:rPr lang="en-US" smtClean="0"/>
              <a:t>4/18/2020</a:t>
            </a:fld>
            <a:endParaRPr lang="en-US" dirty="0"/>
          </a:p>
        </p:txBody>
      </p:sp>
      <p:sp>
        <p:nvSpPr>
          <p:cNvPr id="6" name="Footer Placeholder 5">
            <a:extLst>
              <a:ext uri="{FF2B5EF4-FFF2-40B4-BE49-F238E27FC236}">
                <a16:creationId xmlns:a16="http://schemas.microsoft.com/office/drawing/2014/main" id="{C2F6804F-69A0-47F7-9229-B8A1059220F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DEF221C-8071-4655-9622-0A4079A079E2}"/>
              </a:ext>
            </a:extLst>
          </p:cNvPr>
          <p:cNvSpPr>
            <a:spLocks noGrp="1"/>
          </p:cNvSpPr>
          <p:nvPr>
            <p:ph type="sldNum" sz="quarter" idx="12"/>
          </p:nvPr>
        </p:nvSpPr>
        <p:spPr/>
        <p:txBody>
          <a:bodyPr/>
          <a:lstStyle/>
          <a:p>
            <a:fld id="{F177124D-9738-4A80-8F5F-661956984C49}" type="slidenum">
              <a:rPr lang="en-US" smtClean="0"/>
              <a:t>‹#›</a:t>
            </a:fld>
            <a:endParaRPr lang="en-US" dirty="0"/>
          </a:p>
        </p:txBody>
      </p:sp>
    </p:spTree>
    <p:extLst>
      <p:ext uri="{BB962C8B-B14F-4D97-AF65-F5344CB8AC3E}">
        <p14:creationId xmlns:p14="http://schemas.microsoft.com/office/powerpoint/2010/main" val="2965488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B3E7A-1915-4A4D-821A-27D59C49B0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BC67D7-D5B0-4825-BAF2-7D1B601A7D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26A1DE-1B30-4B0F-AA0D-882569A1FF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2C7CAE-8819-4990-98D0-64504DF633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B4CE24-C0CA-4008-9BD2-DE938C7B39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7436AE-E3D8-42E7-87C6-B1DFA83329B4}"/>
              </a:ext>
            </a:extLst>
          </p:cNvPr>
          <p:cNvSpPr>
            <a:spLocks noGrp="1"/>
          </p:cNvSpPr>
          <p:nvPr>
            <p:ph type="dt" sz="half" idx="10"/>
          </p:nvPr>
        </p:nvSpPr>
        <p:spPr/>
        <p:txBody>
          <a:bodyPr/>
          <a:lstStyle/>
          <a:p>
            <a:fld id="{53ABFC3D-C5E9-43E5-BA0F-C4E84591EF90}" type="datetimeFigureOut">
              <a:rPr lang="en-US" smtClean="0"/>
              <a:t>4/18/2020</a:t>
            </a:fld>
            <a:endParaRPr lang="en-US" dirty="0"/>
          </a:p>
        </p:txBody>
      </p:sp>
      <p:sp>
        <p:nvSpPr>
          <p:cNvPr id="8" name="Footer Placeholder 7">
            <a:extLst>
              <a:ext uri="{FF2B5EF4-FFF2-40B4-BE49-F238E27FC236}">
                <a16:creationId xmlns:a16="http://schemas.microsoft.com/office/drawing/2014/main" id="{00893D74-E52A-4A1E-A364-FE4653167D8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42BCD20-1DE2-4C74-AFE3-357BB5907C9D}"/>
              </a:ext>
            </a:extLst>
          </p:cNvPr>
          <p:cNvSpPr>
            <a:spLocks noGrp="1"/>
          </p:cNvSpPr>
          <p:nvPr>
            <p:ph type="sldNum" sz="quarter" idx="12"/>
          </p:nvPr>
        </p:nvSpPr>
        <p:spPr/>
        <p:txBody>
          <a:bodyPr/>
          <a:lstStyle/>
          <a:p>
            <a:fld id="{F177124D-9738-4A80-8F5F-661956984C49}" type="slidenum">
              <a:rPr lang="en-US" smtClean="0"/>
              <a:t>‹#›</a:t>
            </a:fld>
            <a:endParaRPr lang="en-US" dirty="0"/>
          </a:p>
        </p:txBody>
      </p:sp>
    </p:spTree>
    <p:extLst>
      <p:ext uri="{BB962C8B-B14F-4D97-AF65-F5344CB8AC3E}">
        <p14:creationId xmlns:p14="http://schemas.microsoft.com/office/powerpoint/2010/main" val="1009510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1E3EE-D040-4F75-87F5-6EDF9F002F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F19C1B-5FB1-4134-8801-647446FEE386}"/>
              </a:ext>
            </a:extLst>
          </p:cNvPr>
          <p:cNvSpPr>
            <a:spLocks noGrp="1"/>
          </p:cNvSpPr>
          <p:nvPr>
            <p:ph type="dt" sz="half" idx="10"/>
          </p:nvPr>
        </p:nvSpPr>
        <p:spPr/>
        <p:txBody>
          <a:bodyPr/>
          <a:lstStyle/>
          <a:p>
            <a:fld id="{53ABFC3D-C5E9-43E5-BA0F-C4E84591EF90}" type="datetimeFigureOut">
              <a:rPr lang="en-US" smtClean="0"/>
              <a:t>4/18/2020</a:t>
            </a:fld>
            <a:endParaRPr lang="en-US" dirty="0"/>
          </a:p>
        </p:txBody>
      </p:sp>
      <p:sp>
        <p:nvSpPr>
          <p:cNvPr id="4" name="Footer Placeholder 3">
            <a:extLst>
              <a:ext uri="{FF2B5EF4-FFF2-40B4-BE49-F238E27FC236}">
                <a16:creationId xmlns:a16="http://schemas.microsoft.com/office/drawing/2014/main" id="{07FC9963-F08C-45A7-80B9-B87276A3E36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D5DEF19-E25F-439F-98AD-4E56D278EB07}"/>
              </a:ext>
            </a:extLst>
          </p:cNvPr>
          <p:cNvSpPr>
            <a:spLocks noGrp="1"/>
          </p:cNvSpPr>
          <p:nvPr>
            <p:ph type="sldNum" sz="quarter" idx="12"/>
          </p:nvPr>
        </p:nvSpPr>
        <p:spPr/>
        <p:txBody>
          <a:bodyPr/>
          <a:lstStyle/>
          <a:p>
            <a:fld id="{F177124D-9738-4A80-8F5F-661956984C49}" type="slidenum">
              <a:rPr lang="en-US" smtClean="0"/>
              <a:t>‹#›</a:t>
            </a:fld>
            <a:endParaRPr lang="en-US" dirty="0"/>
          </a:p>
        </p:txBody>
      </p:sp>
    </p:spTree>
    <p:extLst>
      <p:ext uri="{BB962C8B-B14F-4D97-AF65-F5344CB8AC3E}">
        <p14:creationId xmlns:p14="http://schemas.microsoft.com/office/powerpoint/2010/main" val="3977906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552EE3-911B-4AA4-A318-298E29A57EB8}"/>
              </a:ext>
            </a:extLst>
          </p:cNvPr>
          <p:cNvSpPr>
            <a:spLocks noGrp="1"/>
          </p:cNvSpPr>
          <p:nvPr>
            <p:ph type="dt" sz="half" idx="10"/>
          </p:nvPr>
        </p:nvSpPr>
        <p:spPr/>
        <p:txBody>
          <a:bodyPr/>
          <a:lstStyle/>
          <a:p>
            <a:fld id="{53ABFC3D-C5E9-43E5-BA0F-C4E84591EF90}" type="datetimeFigureOut">
              <a:rPr lang="en-US" smtClean="0"/>
              <a:t>4/18/2020</a:t>
            </a:fld>
            <a:endParaRPr lang="en-US" dirty="0"/>
          </a:p>
        </p:txBody>
      </p:sp>
      <p:sp>
        <p:nvSpPr>
          <p:cNvPr id="3" name="Footer Placeholder 2">
            <a:extLst>
              <a:ext uri="{FF2B5EF4-FFF2-40B4-BE49-F238E27FC236}">
                <a16:creationId xmlns:a16="http://schemas.microsoft.com/office/drawing/2014/main" id="{AE1173EE-CEF3-4693-9FE8-29710AAE05C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1BD9634-E354-49FE-AB5D-271B66DF99F6}"/>
              </a:ext>
            </a:extLst>
          </p:cNvPr>
          <p:cNvSpPr>
            <a:spLocks noGrp="1"/>
          </p:cNvSpPr>
          <p:nvPr>
            <p:ph type="sldNum" sz="quarter" idx="12"/>
          </p:nvPr>
        </p:nvSpPr>
        <p:spPr/>
        <p:txBody>
          <a:bodyPr/>
          <a:lstStyle/>
          <a:p>
            <a:fld id="{F177124D-9738-4A80-8F5F-661956984C49}" type="slidenum">
              <a:rPr lang="en-US" smtClean="0"/>
              <a:t>‹#›</a:t>
            </a:fld>
            <a:endParaRPr lang="en-US" dirty="0"/>
          </a:p>
        </p:txBody>
      </p:sp>
    </p:spTree>
    <p:extLst>
      <p:ext uri="{BB962C8B-B14F-4D97-AF65-F5344CB8AC3E}">
        <p14:creationId xmlns:p14="http://schemas.microsoft.com/office/powerpoint/2010/main" val="2277905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A8D3D-7A4A-4305-BD8B-0E3AAAF4FB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D1DB7C-CEB0-4D18-BC7F-6F5F19F4BD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051053-3FCC-4326-B02F-8FEC956FFE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93900E-A5A1-4EAC-84D3-D8D6EC596D3B}"/>
              </a:ext>
            </a:extLst>
          </p:cNvPr>
          <p:cNvSpPr>
            <a:spLocks noGrp="1"/>
          </p:cNvSpPr>
          <p:nvPr>
            <p:ph type="dt" sz="half" idx="10"/>
          </p:nvPr>
        </p:nvSpPr>
        <p:spPr/>
        <p:txBody>
          <a:bodyPr/>
          <a:lstStyle/>
          <a:p>
            <a:fld id="{53ABFC3D-C5E9-43E5-BA0F-C4E84591EF90}" type="datetimeFigureOut">
              <a:rPr lang="en-US" smtClean="0"/>
              <a:t>4/18/2020</a:t>
            </a:fld>
            <a:endParaRPr lang="en-US" dirty="0"/>
          </a:p>
        </p:txBody>
      </p:sp>
      <p:sp>
        <p:nvSpPr>
          <p:cNvPr id="6" name="Footer Placeholder 5">
            <a:extLst>
              <a:ext uri="{FF2B5EF4-FFF2-40B4-BE49-F238E27FC236}">
                <a16:creationId xmlns:a16="http://schemas.microsoft.com/office/drawing/2014/main" id="{3EDB565F-D015-463A-8F20-C8C319F500A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4D46883-FA53-46EF-B1F2-E44E69E68FC3}"/>
              </a:ext>
            </a:extLst>
          </p:cNvPr>
          <p:cNvSpPr>
            <a:spLocks noGrp="1"/>
          </p:cNvSpPr>
          <p:nvPr>
            <p:ph type="sldNum" sz="quarter" idx="12"/>
          </p:nvPr>
        </p:nvSpPr>
        <p:spPr/>
        <p:txBody>
          <a:bodyPr/>
          <a:lstStyle/>
          <a:p>
            <a:fld id="{F177124D-9738-4A80-8F5F-661956984C49}" type="slidenum">
              <a:rPr lang="en-US" smtClean="0"/>
              <a:t>‹#›</a:t>
            </a:fld>
            <a:endParaRPr lang="en-US" dirty="0"/>
          </a:p>
        </p:txBody>
      </p:sp>
    </p:spTree>
    <p:extLst>
      <p:ext uri="{BB962C8B-B14F-4D97-AF65-F5344CB8AC3E}">
        <p14:creationId xmlns:p14="http://schemas.microsoft.com/office/powerpoint/2010/main" val="2766745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D8D75-5DAD-424F-89D2-30C49B2A79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E93DDD-8086-4A23-8049-7411C52A74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1DB9F33-0E1C-4D78-B430-79BF275D74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1EFD6A-FB38-41A2-9A07-051ED6CC035C}"/>
              </a:ext>
            </a:extLst>
          </p:cNvPr>
          <p:cNvSpPr>
            <a:spLocks noGrp="1"/>
          </p:cNvSpPr>
          <p:nvPr>
            <p:ph type="dt" sz="half" idx="10"/>
          </p:nvPr>
        </p:nvSpPr>
        <p:spPr/>
        <p:txBody>
          <a:bodyPr/>
          <a:lstStyle/>
          <a:p>
            <a:fld id="{53ABFC3D-C5E9-43E5-BA0F-C4E84591EF90}" type="datetimeFigureOut">
              <a:rPr lang="en-US" smtClean="0"/>
              <a:t>4/18/2020</a:t>
            </a:fld>
            <a:endParaRPr lang="en-US" dirty="0"/>
          </a:p>
        </p:txBody>
      </p:sp>
      <p:sp>
        <p:nvSpPr>
          <p:cNvPr id="6" name="Footer Placeholder 5">
            <a:extLst>
              <a:ext uri="{FF2B5EF4-FFF2-40B4-BE49-F238E27FC236}">
                <a16:creationId xmlns:a16="http://schemas.microsoft.com/office/drawing/2014/main" id="{80C647EE-8501-489D-B8D1-2BA83C1A6DC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70AB517-096F-42E5-BAB3-A1151C06663D}"/>
              </a:ext>
            </a:extLst>
          </p:cNvPr>
          <p:cNvSpPr>
            <a:spLocks noGrp="1"/>
          </p:cNvSpPr>
          <p:nvPr>
            <p:ph type="sldNum" sz="quarter" idx="12"/>
          </p:nvPr>
        </p:nvSpPr>
        <p:spPr/>
        <p:txBody>
          <a:bodyPr/>
          <a:lstStyle/>
          <a:p>
            <a:fld id="{F177124D-9738-4A80-8F5F-661956984C49}" type="slidenum">
              <a:rPr lang="en-US" smtClean="0"/>
              <a:t>‹#›</a:t>
            </a:fld>
            <a:endParaRPr lang="en-US" dirty="0"/>
          </a:p>
        </p:txBody>
      </p:sp>
    </p:spTree>
    <p:extLst>
      <p:ext uri="{BB962C8B-B14F-4D97-AF65-F5344CB8AC3E}">
        <p14:creationId xmlns:p14="http://schemas.microsoft.com/office/powerpoint/2010/main" val="1456418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20D26F-0920-4ED4-BB48-7AB7BEB4E2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CCECAF-358E-4F36-8C44-BFA7AE8B61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99B2A2-6D66-43E7-9E2D-C960E22444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ABFC3D-C5E9-43E5-BA0F-C4E84591EF90}" type="datetimeFigureOut">
              <a:rPr lang="en-US" smtClean="0"/>
              <a:t>4/18/2020</a:t>
            </a:fld>
            <a:endParaRPr lang="en-US" dirty="0"/>
          </a:p>
        </p:txBody>
      </p:sp>
      <p:sp>
        <p:nvSpPr>
          <p:cNvPr id="5" name="Footer Placeholder 4">
            <a:extLst>
              <a:ext uri="{FF2B5EF4-FFF2-40B4-BE49-F238E27FC236}">
                <a16:creationId xmlns:a16="http://schemas.microsoft.com/office/drawing/2014/main" id="{5FB6038A-3E35-46B3-87EC-FC26264039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472A2E8-D5D0-4104-88C9-B2C8793C5B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77124D-9738-4A80-8F5F-661956984C49}" type="slidenum">
              <a:rPr lang="en-US" smtClean="0"/>
              <a:t>‹#›</a:t>
            </a:fld>
            <a:endParaRPr lang="en-US" dirty="0"/>
          </a:p>
        </p:txBody>
      </p:sp>
    </p:spTree>
    <p:extLst>
      <p:ext uri="{BB962C8B-B14F-4D97-AF65-F5344CB8AC3E}">
        <p14:creationId xmlns:p14="http://schemas.microsoft.com/office/powerpoint/2010/main" val="2318914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11/relationships/inkAction" Target="../ink/inkAction5.xml"/><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customXml" Target="../ink/ink3.xml"/><Relationship Id="rId5" Type="http://schemas.openxmlformats.org/officeDocument/2006/relationships/image" Target="../media/image10.png"/><Relationship Id="rId10" Type="http://schemas.openxmlformats.org/officeDocument/2006/relationships/image" Target="../media/image1.png"/><Relationship Id="rId4" Type="http://schemas.openxmlformats.org/officeDocument/2006/relationships/image" Target="../media/image9.png"/><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png"/><Relationship Id="rId5" Type="http://schemas.microsoft.com/office/2011/relationships/inkAction" Target="../ink/inkAction6.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15.png"/><Relationship Id="rId4" Type="http://schemas.microsoft.com/office/2011/relationships/inkAction" Target="../ink/inkAction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openxmlformats.org/officeDocument/2006/relationships/image" Target="../media/image18.png"/><Relationship Id="rId4" Type="http://schemas.microsoft.com/office/2011/relationships/inkAction" Target="../ink/inkAction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0.png"/><Relationship Id="rId5" Type="http://schemas.microsoft.com/office/2011/relationships/inkAction" Target="../ink/inkAction9.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2.png"/><Relationship Id="rId5" Type="http://schemas.microsoft.com/office/2011/relationships/inkAction" Target="../ink/inkAction10.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4.png"/><Relationship Id="rId5" Type="http://schemas.microsoft.com/office/2011/relationships/inkAction" Target="../ink/inkAction1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6.png"/><Relationship Id="rId5" Type="http://schemas.microsoft.com/office/2011/relationships/inkAction" Target="../ink/inkAction1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QuickStyle" Target="../diagrams/quickStyle1.xml"/><Relationship Id="rId11" Type="http://schemas.openxmlformats.org/officeDocument/2006/relationships/image" Target="../media/image1.png"/><Relationship Id="rId5" Type="http://schemas.openxmlformats.org/officeDocument/2006/relationships/diagramLayout" Target="../diagrams/layout1.xml"/><Relationship Id="rId10" Type="http://schemas.openxmlformats.org/officeDocument/2006/relationships/image" Target="../media/image2.png"/><Relationship Id="rId4" Type="http://schemas.openxmlformats.org/officeDocument/2006/relationships/diagramData" Target="../diagrams/data1.xml"/><Relationship Id="rId9" Type="http://schemas.microsoft.com/office/2011/relationships/inkAction" Target="../ink/inkAction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customXml" Target="../ink/ink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4.png"/><Relationship Id="rId4" Type="http://schemas.microsoft.com/office/2011/relationships/inkAction" Target="../ink/inkAction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5.png"/><Relationship Id="rId4" Type="http://schemas.microsoft.com/office/2011/relationships/inkAction" Target="../ink/inkAction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microsoft.com/office/2011/relationships/inkAction" Target="../ink/inkAction4.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customXml" Target="../ink/ink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424384" y="604369"/>
            <a:ext cx="8137399" cy="2682659"/>
          </a:xfrm>
        </p:spPr>
        <p:txBody>
          <a:bodyPr/>
          <a:lstStyle/>
          <a:p>
            <a:pPr eaLnBrk="1" hangingPunct="1"/>
            <a:r>
              <a:rPr lang="en-US" altLang="en-US" sz="3200" b="1" dirty="0"/>
              <a:t>ECON 411</a:t>
            </a:r>
            <a:br>
              <a:rPr lang="en-US" altLang="en-US" sz="3200" b="1" dirty="0"/>
            </a:br>
            <a:r>
              <a:rPr lang="en-US" altLang="en-US" sz="3200" b="1" dirty="0"/>
              <a:t>Public Sector Economics</a:t>
            </a:r>
            <a:br>
              <a:rPr lang="en-US" altLang="en-US" sz="3200" b="1" dirty="0"/>
            </a:br>
            <a:r>
              <a:rPr lang="en-US" altLang="en-US" sz="3200" b="1" dirty="0"/>
              <a:t>PowerPoint Material</a:t>
            </a:r>
            <a:br>
              <a:rPr lang="en-US" altLang="en-US" sz="3200" b="1" dirty="0"/>
            </a:br>
            <a:r>
              <a:rPr lang="en-US" altLang="en-US" sz="3200" b="1" dirty="0"/>
              <a:t>2020</a:t>
            </a:r>
          </a:p>
        </p:txBody>
      </p:sp>
      <p:sp>
        <p:nvSpPr>
          <p:cNvPr id="2052" name="Text Box 4"/>
          <p:cNvSpPr txBox="1">
            <a:spLocks noChangeArrowheads="1"/>
          </p:cNvSpPr>
          <p:nvPr/>
        </p:nvSpPr>
        <p:spPr bwMode="auto">
          <a:xfrm>
            <a:off x="3314330" y="4648200"/>
            <a:ext cx="5715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p>
        </p:txBody>
      </p:sp>
      <p:sp>
        <p:nvSpPr>
          <p:cNvPr id="2053" name="Rectangle 5"/>
          <p:cNvSpPr>
            <a:spLocks noChangeArrowheads="1"/>
          </p:cNvSpPr>
          <p:nvPr/>
        </p:nvSpPr>
        <p:spPr bwMode="auto">
          <a:xfrm>
            <a:off x="3276600" y="3363519"/>
            <a:ext cx="6096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kumimoji="1" lang="en-US" altLang="en-US" sz="1800" b="1" dirty="0"/>
              <a:t>J. Fred Giertz</a:t>
            </a:r>
          </a:p>
          <a:p>
            <a:pPr algn="ctr" eaLnBrk="1" hangingPunct="1">
              <a:spcBef>
                <a:spcPct val="0"/>
              </a:spcBef>
              <a:buFontTx/>
              <a:buNone/>
            </a:pPr>
            <a:r>
              <a:rPr kumimoji="1" lang="en-US" altLang="en-US" sz="1800" b="1" dirty="0"/>
              <a:t>Institute of Government and Public Affairs and Department of Economics</a:t>
            </a:r>
          </a:p>
          <a:p>
            <a:pPr algn="ctr" eaLnBrk="1" hangingPunct="1">
              <a:spcBef>
                <a:spcPct val="0"/>
              </a:spcBef>
              <a:buFontTx/>
              <a:buNone/>
            </a:pPr>
            <a:r>
              <a:rPr kumimoji="1" lang="en-US" altLang="en-US" sz="1800" b="1" dirty="0"/>
              <a:t>University of Illinois at Urbana</a:t>
            </a:r>
          </a:p>
        </p:txBody>
      </p:sp>
      <p:sp>
        <p:nvSpPr>
          <p:cNvPr id="2" name="TextBox 1"/>
          <p:cNvSpPr txBox="1"/>
          <p:nvPr/>
        </p:nvSpPr>
        <p:spPr>
          <a:xfrm>
            <a:off x="4495801" y="5410200"/>
            <a:ext cx="3394519" cy="369332"/>
          </a:xfrm>
          <a:prstGeom prst="rect">
            <a:avLst/>
          </a:prstGeom>
          <a:noFill/>
        </p:spPr>
        <p:txBody>
          <a:bodyPr wrap="none" rtlCol="0">
            <a:spAutoFit/>
          </a:bodyPr>
          <a:lstStyle/>
          <a:p>
            <a:r>
              <a:rPr lang="en-US" b="1" dirty="0">
                <a:solidFill>
                  <a:srgbClr val="FF0000"/>
                </a:solidFill>
              </a:rPr>
              <a:t>Online Lecture 13—April 17, 2020</a:t>
            </a:r>
          </a:p>
        </p:txBody>
      </p:sp>
      <p:pic>
        <p:nvPicPr>
          <p:cNvPr id="4" name="Audio 3">
            <a:hlinkClick r:id="" action="ppaction://media"/>
            <a:extLst>
              <a:ext uri="{FF2B5EF4-FFF2-40B4-BE49-F238E27FC236}">
                <a16:creationId xmlns:a16="http://schemas.microsoft.com/office/drawing/2014/main" id="{D1392070-2B8E-49D9-B8C4-37477776A8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121"/>
    </mc:Choice>
    <mc:Fallback xmlns="">
      <p:transition spd="slow" advTm="43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32173" y="244135"/>
            <a:ext cx="10515600" cy="540397"/>
          </a:xfrm>
        </p:spPr>
        <p:txBody>
          <a:bodyPr>
            <a:normAutofit/>
          </a:bodyPr>
          <a:lstStyle/>
          <a:p>
            <a:pPr eaLnBrk="1" hangingPunct="1"/>
            <a:r>
              <a:rPr lang="en-US" altLang="en-US" sz="2800" dirty="0"/>
              <a:t>The U. S. Income Tax--Step by step</a:t>
            </a:r>
          </a:p>
        </p:txBody>
      </p:sp>
      <p:sp>
        <p:nvSpPr>
          <p:cNvPr id="26627" name="Rectangle 3"/>
          <p:cNvSpPr>
            <a:spLocks noGrp="1" noChangeArrowheads="1"/>
          </p:cNvSpPr>
          <p:nvPr>
            <p:ph type="body" idx="1"/>
          </p:nvPr>
        </p:nvSpPr>
        <p:spPr>
          <a:xfrm>
            <a:off x="525264" y="1182949"/>
            <a:ext cx="4961136" cy="2909657"/>
          </a:xfrm>
        </p:spPr>
        <p:txBody>
          <a:bodyPr>
            <a:normAutofit fontScale="70000" lnSpcReduction="20000"/>
          </a:bodyPr>
          <a:lstStyle/>
          <a:p>
            <a:pPr eaLnBrk="1" hangingPunct="1">
              <a:defRPr/>
            </a:pPr>
            <a:r>
              <a:rPr lang="en-US" altLang="en-US" sz="2400" dirty="0"/>
              <a:t>Comprehensive Income  (Haig-Simons)	</a:t>
            </a:r>
          </a:p>
          <a:p>
            <a:pPr lvl="1" eaLnBrk="1" hangingPunct="1">
              <a:defRPr/>
            </a:pPr>
            <a:r>
              <a:rPr lang="en-US" altLang="en-US" dirty="0"/>
              <a:t> 	Exclusions</a:t>
            </a:r>
          </a:p>
          <a:p>
            <a:pPr eaLnBrk="1" hangingPunct="1">
              <a:defRPr/>
            </a:pPr>
            <a:r>
              <a:rPr lang="en-US" altLang="en-US" sz="2400" dirty="0"/>
              <a:t>AGI</a:t>
            </a:r>
          </a:p>
          <a:p>
            <a:pPr lvl="1" eaLnBrk="1" hangingPunct="1">
              <a:defRPr/>
            </a:pPr>
            <a:r>
              <a:rPr lang="en-US" altLang="en-US" dirty="0">
                <a:solidFill>
                  <a:srgbClr val="C00000"/>
                </a:solidFill>
              </a:rPr>
              <a:t>   Exemptions and deductions</a:t>
            </a:r>
          </a:p>
          <a:p>
            <a:pPr eaLnBrk="1" hangingPunct="1">
              <a:defRPr/>
            </a:pPr>
            <a:r>
              <a:rPr lang="en-US" altLang="en-US" sz="2400" dirty="0"/>
              <a:t>Taxable Income</a:t>
            </a:r>
          </a:p>
          <a:p>
            <a:pPr lvl="1" eaLnBrk="1" hangingPunct="1">
              <a:defRPr/>
            </a:pPr>
            <a:r>
              <a:rPr lang="en-US" altLang="en-US" dirty="0"/>
              <a:t>Tax rates, filing status</a:t>
            </a:r>
          </a:p>
          <a:p>
            <a:pPr eaLnBrk="1" hangingPunct="1">
              <a:defRPr/>
            </a:pPr>
            <a:r>
              <a:rPr lang="en-US" altLang="en-US" sz="2400" dirty="0"/>
              <a:t>Tax Liability (before and after credits)</a:t>
            </a:r>
          </a:p>
          <a:p>
            <a:pPr lvl="1" eaLnBrk="1" hangingPunct="1">
              <a:defRPr/>
            </a:pPr>
            <a:r>
              <a:rPr lang="en-US" altLang="en-US" dirty="0"/>
              <a:t>   Withholding, estimated payments</a:t>
            </a:r>
          </a:p>
          <a:p>
            <a:pPr eaLnBrk="1" hangingPunct="1">
              <a:defRPr/>
            </a:pPr>
            <a:r>
              <a:rPr lang="en-US" altLang="en-US" sz="2400" dirty="0"/>
              <a:t>Final payment</a:t>
            </a:r>
          </a:p>
          <a:p>
            <a:pPr marL="0" indent="0">
              <a:buNone/>
              <a:defRPr/>
            </a:pPr>
            <a:r>
              <a:rPr lang="en-US" altLang="en-US" sz="1400" dirty="0"/>
              <a:t>	</a:t>
            </a:r>
          </a:p>
        </p:txBody>
      </p:sp>
      <p:sp>
        <p:nvSpPr>
          <p:cNvPr id="4" name="TextBox 3">
            <a:extLst>
              <a:ext uri="{FF2B5EF4-FFF2-40B4-BE49-F238E27FC236}">
                <a16:creationId xmlns:a16="http://schemas.microsoft.com/office/drawing/2014/main" id="{FAD61CAF-2C05-4116-A38B-1CA2160AD453}"/>
              </a:ext>
            </a:extLst>
          </p:cNvPr>
          <p:cNvSpPr txBox="1"/>
          <p:nvPr/>
        </p:nvSpPr>
        <p:spPr>
          <a:xfrm>
            <a:off x="6949380" y="280588"/>
            <a:ext cx="4022191" cy="1477328"/>
          </a:xfrm>
          <a:prstGeom prst="rect">
            <a:avLst/>
          </a:prstGeom>
          <a:noFill/>
        </p:spPr>
        <p:txBody>
          <a:bodyPr wrap="none" rtlCol="0">
            <a:spAutoFit/>
          </a:bodyPr>
          <a:lstStyle/>
          <a:p>
            <a:r>
              <a:rPr lang="en-US" dirty="0"/>
              <a:t>Deduction vs. Credit</a:t>
            </a:r>
          </a:p>
          <a:p>
            <a:endParaRPr lang="en-US" dirty="0"/>
          </a:p>
          <a:p>
            <a:r>
              <a:rPr lang="en-US" dirty="0"/>
              <a:t>Value of $100 credit if $100</a:t>
            </a:r>
          </a:p>
          <a:p>
            <a:r>
              <a:rPr lang="en-US" dirty="0"/>
              <a:t>Value of $100 deduction is MTR x $100</a:t>
            </a:r>
            <a:br>
              <a:rPr lang="en-US" dirty="0"/>
            </a:br>
            <a:r>
              <a:rPr lang="en-US" dirty="0"/>
              <a:t>(value of a deduction increases with AGI)</a:t>
            </a:r>
          </a:p>
        </p:txBody>
      </p:sp>
      <p:pic>
        <p:nvPicPr>
          <p:cNvPr id="7" name="Picture 6">
            <a:extLst>
              <a:ext uri="{FF2B5EF4-FFF2-40B4-BE49-F238E27FC236}">
                <a16:creationId xmlns:a16="http://schemas.microsoft.com/office/drawing/2014/main" id="{72A8604F-F952-4D4E-A1E9-DBB87E3F2D3A}"/>
              </a:ext>
            </a:extLst>
          </p:cNvPr>
          <p:cNvPicPr>
            <a:picLocks noChangeAspect="1"/>
          </p:cNvPicPr>
          <p:nvPr/>
        </p:nvPicPr>
        <p:blipFill>
          <a:blip r:embed="rId4"/>
          <a:stretch>
            <a:fillRect/>
          </a:stretch>
        </p:blipFill>
        <p:spPr>
          <a:xfrm>
            <a:off x="7168255" y="2650018"/>
            <a:ext cx="4143375" cy="2272996"/>
          </a:xfrm>
          <a:prstGeom prst="rect">
            <a:avLst/>
          </a:prstGeom>
        </p:spPr>
      </p:pic>
      <p:sp>
        <p:nvSpPr>
          <p:cNvPr id="5" name="Rectangle 4">
            <a:extLst>
              <a:ext uri="{FF2B5EF4-FFF2-40B4-BE49-F238E27FC236}">
                <a16:creationId xmlns:a16="http://schemas.microsoft.com/office/drawing/2014/main" id="{68C6BB26-ADC5-4469-9121-83D09E541CDD}"/>
              </a:ext>
            </a:extLst>
          </p:cNvPr>
          <p:cNvSpPr/>
          <p:nvPr/>
        </p:nvSpPr>
        <p:spPr>
          <a:xfrm>
            <a:off x="7168255" y="2188353"/>
            <a:ext cx="3530838" cy="461665"/>
          </a:xfrm>
          <a:prstGeom prst="rect">
            <a:avLst/>
          </a:prstGeom>
        </p:spPr>
        <p:txBody>
          <a:bodyPr wrap="none">
            <a:spAutoFit/>
          </a:bodyPr>
          <a:lstStyle/>
          <a:p>
            <a:r>
              <a:rPr lang="en-US" sz="2400" dirty="0"/>
              <a:t>List of Itemized deductions</a:t>
            </a:r>
          </a:p>
        </p:txBody>
      </p:sp>
      <p:pic>
        <p:nvPicPr>
          <p:cNvPr id="6" name="Picture 5">
            <a:extLst>
              <a:ext uri="{FF2B5EF4-FFF2-40B4-BE49-F238E27FC236}">
                <a16:creationId xmlns:a16="http://schemas.microsoft.com/office/drawing/2014/main" id="{8BABA560-9D0C-49D4-8B1F-8C2CD35C00CB}"/>
              </a:ext>
            </a:extLst>
          </p:cNvPr>
          <p:cNvPicPr>
            <a:picLocks noChangeAspect="1"/>
          </p:cNvPicPr>
          <p:nvPr/>
        </p:nvPicPr>
        <p:blipFill>
          <a:blip r:embed="rId5"/>
          <a:stretch>
            <a:fillRect/>
          </a:stretch>
        </p:blipFill>
        <p:spPr>
          <a:xfrm>
            <a:off x="170008" y="4341181"/>
            <a:ext cx="6580673" cy="1613007"/>
          </a:xfrm>
          <a:prstGeom prst="rect">
            <a:avLst/>
          </a:prstGeom>
        </p:spPr>
      </p:pic>
      <p:sp>
        <p:nvSpPr>
          <p:cNvPr id="8" name="TextBox 7">
            <a:extLst>
              <a:ext uri="{FF2B5EF4-FFF2-40B4-BE49-F238E27FC236}">
                <a16:creationId xmlns:a16="http://schemas.microsoft.com/office/drawing/2014/main" id="{965CAE53-6C30-4BCD-ACC7-6624AC5E139F}"/>
              </a:ext>
            </a:extLst>
          </p:cNvPr>
          <p:cNvSpPr txBox="1"/>
          <p:nvPr/>
        </p:nvSpPr>
        <p:spPr>
          <a:xfrm>
            <a:off x="7244179" y="5450889"/>
            <a:ext cx="4308059" cy="1200329"/>
          </a:xfrm>
          <a:prstGeom prst="rect">
            <a:avLst/>
          </a:prstGeom>
          <a:noFill/>
        </p:spPr>
        <p:txBody>
          <a:bodyPr wrap="square" rtlCol="0">
            <a:spAutoFit/>
          </a:bodyPr>
          <a:lstStyle/>
          <a:p>
            <a:r>
              <a:rPr lang="en-US" dirty="0"/>
              <a:t>No income tax threshold</a:t>
            </a:r>
          </a:p>
          <a:p>
            <a:r>
              <a:rPr lang="en-US" dirty="0"/>
              <a:t>Married joint: $24,400</a:t>
            </a:r>
          </a:p>
          <a:p>
            <a:r>
              <a:rPr lang="en-US" dirty="0"/>
              <a:t>Single:  $12,200</a:t>
            </a:r>
          </a:p>
          <a:p>
            <a:r>
              <a:rPr lang="en-US" dirty="0"/>
              <a:t> </a:t>
            </a:r>
          </a:p>
        </p:txBody>
      </p:sp>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1DF903BF-B15F-419E-95FF-E9149959AE6A}"/>
                  </a:ext>
                </a:extLst>
              </p14:cNvPr>
              <p14:cNvContentPartPr/>
              <p14:nvPr/>
            </p14:nvContentPartPr>
            <p14:xfrm>
              <a:off x="11258640" y="241200"/>
              <a:ext cx="360" cy="360"/>
            </p14:xfrm>
          </p:contentPart>
        </mc:Choice>
        <mc:Fallback xmlns="">
          <p:pic>
            <p:nvPicPr>
              <p:cNvPr id="9" name="Ink 8">
                <a:extLst>
                  <a:ext uri="{FF2B5EF4-FFF2-40B4-BE49-F238E27FC236}">
                    <a16:creationId xmlns:a16="http://schemas.microsoft.com/office/drawing/2014/main" id="{1DF903BF-B15F-419E-95FF-E9149959AE6A}"/>
                  </a:ext>
                </a:extLst>
              </p:cNvPr>
              <p:cNvPicPr/>
              <p:nvPr/>
            </p:nvPicPr>
            <p:blipFill>
              <a:blip r:embed="rId7"/>
              <a:stretch>
                <a:fillRect/>
              </a:stretch>
            </p:blipFill>
            <p:spPr>
              <a:xfrm>
                <a:off x="11249280" y="231840"/>
                <a:ext cx="19080" cy="19080"/>
              </a:xfrm>
              <a:prstGeom prst="rect">
                <a:avLst/>
              </a:prstGeom>
            </p:spPr>
          </p:pic>
        </mc:Fallback>
      </mc:AlternateContent>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10" name="Ink 9">
                <a:extLst>
                  <a:ext uri="{FF2B5EF4-FFF2-40B4-BE49-F238E27FC236}">
                    <a16:creationId xmlns:a16="http://schemas.microsoft.com/office/drawing/2014/main" id="{441A9543-50AF-4D2D-B611-DDAA91DEA3A1}"/>
                  </a:ext>
                </a:extLst>
              </p14:cNvPr>
              <p14:cNvContentPartPr/>
              <p14:nvPr>
                <p:extLst>
                  <p:ext uri="{42D2F446-02D8-4167-A562-619A0277C38B}">
                    <p15:isNarration xmlns:p15="http://schemas.microsoft.com/office/powerpoint/2012/main" val="1"/>
                  </p:ext>
                </p:extLst>
              </p14:nvPr>
            </p14:nvContentPartPr>
            <p14:xfrm>
              <a:off x="1334160" y="790200"/>
              <a:ext cx="8581320" cy="3374280"/>
            </p14:xfrm>
          </p:contentPart>
        </mc:Choice>
        <mc:Fallback xmlns="">
          <p:pic>
            <p:nvPicPr>
              <p:cNvPr id="10" name="Ink 9">
                <a:extLst>
                  <a:ext uri="{FF2B5EF4-FFF2-40B4-BE49-F238E27FC236}">
                    <a16:creationId xmlns:a16="http://schemas.microsoft.com/office/drawing/2014/main" id="{441A9543-50AF-4D2D-B611-DDAA91DEA3A1}"/>
                  </a:ext>
                </a:extLst>
              </p:cNvPr>
              <p:cNvPicPr>
                <a:picLocks noGrp="1" noRot="1" noChangeAspect="1" noMove="1" noResize="1" noEditPoints="1" noAdjustHandles="1" noChangeArrowheads="1" noChangeShapeType="1"/>
              </p:cNvPicPr>
              <p:nvPr/>
            </p:nvPicPr>
            <p:blipFill>
              <a:blip r:embed="rId9"/>
              <a:stretch>
                <a:fillRect/>
              </a:stretch>
            </p:blipFill>
            <p:spPr>
              <a:xfrm>
                <a:off x="1324800" y="780840"/>
                <a:ext cx="8600040" cy="3393000"/>
              </a:xfrm>
              <a:prstGeom prst="rect">
                <a:avLst/>
              </a:prstGeom>
            </p:spPr>
          </p:pic>
        </mc:Fallback>
      </mc:AlternateContent>
      <p:pic>
        <p:nvPicPr>
          <p:cNvPr id="11" name="Audio 10">
            <a:hlinkClick r:id="" action="ppaction://media"/>
            <a:extLst>
              <a:ext uri="{FF2B5EF4-FFF2-40B4-BE49-F238E27FC236}">
                <a16:creationId xmlns:a16="http://schemas.microsoft.com/office/drawing/2014/main" id="{A920D862-4BF2-4482-B241-F2C5D5F6D6D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90268413"/>
      </p:ext>
    </p:extLst>
  </p:cSld>
  <p:clrMapOvr>
    <a:masterClrMapping/>
  </p:clrMapOvr>
  <mc:AlternateContent xmlns:mc="http://schemas.openxmlformats.org/markup-compatibility/2006" xmlns:p14="http://schemas.microsoft.com/office/powerpoint/2010/main">
    <mc:Choice Requires="p14">
      <p:transition spd="slow" p14:dur="2000" advTm="793691"/>
    </mc:Choice>
    <mc:Fallback xmlns="">
      <p:transition spd="slow" advTm="793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59"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md type="call" cmd="playFrom(0.0)">
                                      <p:cBhvr>
                                        <p:cTn id="9"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32173" y="244135"/>
            <a:ext cx="10515600" cy="540397"/>
          </a:xfrm>
        </p:spPr>
        <p:txBody>
          <a:bodyPr>
            <a:normAutofit/>
          </a:bodyPr>
          <a:lstStyle/>
          <a:p>
            <a:pPr eaLnBrk="1" hangingPunct="1"/>
            <a:r>
              <a:rPr lang="en-US" altLang="en-US" sz="2800" dirty="0"/>
              <a:t>The U. S. Income Tax--Step by step</a:t>
            </a:r>
          </a:p>
        </p:txBody>
      </p:sp>
      <p:sp>
        <p:nvSpPr>
          <p:cNvPr id="26627" name="Rectangle 3"/>
          <p:cNvSpPr>
            <a:spLocks noGrp="1" noChangeArrowheads="1"/>
          </p:cNvSpPr>
          <p:nvPr>
            <p:ph type="body" idx="1"/>
          </p:nvPr>
        </p:nvSpPr>
        <p:spPr>
          <a:xfrm>
            <a:off x="471998" y="1253971"/>
            <a:ext cx="4961136" cy="3309152"/>
          </a:xfrm>
        </p:spPr>
        <p:txBody>
          <a:bodyPr>
            <a:normAutofit fontScale="85000" lnSpcReduction="20000"/>
          </a:bodyPr>
          <a:lstStyle/>
          <a:p>
            <a:pPr eaLnBrk="1" hangingPunct="1">
              <a:defRPr/>
            </a:pPr>
            <a:r>
              <a:rPr lang="en-US" altLang="en-US" sz="2400" dirty="0"/>
              <a:t>Comprehensive Income  (Haig-Simons)	</a:t>
            </a:r>
          </a:p>
          <a:p>
            <a:pPr lvl="1" eaLnBrk="1" hangingPunct="1">
              <a:defRPr/>
            </a:pPr>
            <a:r>
              <a:rPr lang="en-US" altLang="en-US" dirty="0"/>
              <a:t> 	Exclusions</a:t>
            </a:r>
          </a:p>
          <a:p>
            <a:pPr eaLnBrk="1" hangingPunct="1">
              <a:defRPr/>
            </a:pPr>
            <a:r>
              <a:rPr lang="en-US" altLang="en-US" sz="2400" dirty="0"/>
              <a:t>AGI</a:t>
            </a:r>
          </a:p>
          <a:p>
            <a:pPr lvl="1" eaLnBrk="1" hangingPunct="1">
              <a:defRPr/>
            </a:pPr>
            <a:r>
              <a:rPr lang="en-US" altLang="en-US" dirty="0"/>
              <a:t>   Exemptions and deductions</a:t>
            </a:r>
          </a:p>
          <a:p>
            <a:pPr eaLnBrk="1" hangingPunct="1">
              <a:defRPr/>
            </a:pPr>
            <a:r>
              <a:rPr lang="en-US" altLang="en-US" sz="2400" dirty="0">
                <a:solidFill>
                  <a:srgbClr val="C00000"/>
                </a:solidFill>
              </a:rPr>
              <a:t>Taxable Income</a:t>
            </a:r>
          </a:p>
          <a:p>
            <a:pPr lvl="1" eaLnBrk="1" hangingPunct="1">
              <a:defRPr/>
            </a:pPr>
            <a:r>
              <a:rPr lang="en-US" altLang="en-US" dirty="0">
                <a:solidFill>
                  <a:srgbClr val="C00000"/>
                </a:solidFill>
              </a:rPr>
              <a:t>Tax rates, filing status</a:t>
            </a:r>
          </a:p>
          <a:p>
            <a:pPr eaLnBrk="1" hangingPunct="1">
              <a:defRPr/>
            </a:pPr>
            <a:r>
              <a:rPr lang="en-US" altLang="en-US" sz="2400" dirty="0">
                <a:solidFill>
                  <a:srgbClr val="C00000"/>
                </a:solidFill>
              </a:rPr>
              <a:t>Tax Liability (before and after credits)</a:t>
            </a:r>
          </a:p>
          <a:p>
            <a:pPr lvl="1" eaLnBrk="1" hangingPunct="1">
              <a:defRPr/>
            </a:pPr>
            <a:r>
              <a:rPr lang="en-US" altLang="en-US" dirty="0"/>
              <a:t>   Withholding, estimated payments</a:t>
            </a:r>
          </a:p>
          <a:p>
            <a:pPr eaLnBrk="1" hangingPunct="1">
              <a:defRPr/>
            </a:pPr>
            <a:r>
              <a:rPr lang="en-US" altLang="en-US" sz="2400" dirty="0"/>
              <a:t>Final payment</a:t>
            </a:r>
          </a:p>
          <a:p>
            <a:pPr marL="0" indent="0">
              <a:buNone/>
              <a:defRPr/>
            </a:pPr>
            <a:r>
              <a:rPr lang="en-US" altLang="en-US" sz="1400" dirty="0"/>
              <a:t>	</a:t>
            </a:r>
          </a:p>
        </p:txBody>
      </p:sp>
      <p:pic>
        <p:nvPicPr>
          <p:cNvPr id="2" name="Picture 1">
            <a:extLst>
              <a:ext uri="{FF2B5EF4-FFF2-40B4-BE49-F238E27FC236}">
                <a16:creationId xmlns:a16="http://schemas.microsoft.com/office/drawing/2014/main" id="{C52EB2BA-15BD-4FE4-92E0-A558C9CADFE6}"/>
              </a:ext>
            </a:extLst>
          </p:cNvPr>
          <p:cNvPicPr>
            <a:picLocks noChangeAspect="1"/>
          </p:cNvPicPr>
          <p:nvPr/>
        </p:nvPicPr>
        <p:blipFill>
          <a:blip r:embed="rId4"/>
          <a:stretch>
            <a:fillRect/>
          </a:stretch>
        </p:blipFill>
        <p:spPr>
          <a:xfrm>
            <a:off x="5357302" y="784565"/>
            <a:ext cx="6362700" cy="58293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6" name="Ink 5">
                <a:extLst>
                  <a:ext uri="{FF2B5EF4-FFF2-40B4-BE49-F238E27FC236}">
                    <a16:creationId xmlns:a16="http://schemas.microsoft.com/office/drawing/2014/main" id="{95010649-B253-49EB-BE97-2AC1F492271D}"/>
                  </a:ext>
                </a:extLst>
              </p14:cNvPr>
              <p14:cNvContentPartPr/>
              <p14:nvPr>
                <p:extLst>
                  <p:ext uri="{42D2F446-02D8-4167-A562-619A0277C38B}">
                    <p15:isNarration xmlns:p15="http://schemas.microsoft.com/office/powerpoint/2012/main" val="1"/>
                  </p:ext>
                </p:extLst>
              </p14:nvPr>
            </p14:nvContentPartPr>
            <p14:xfrm>
              <a:off x="8360280" y="382320"/>
              <a:ext cx="3509280" cy="2320560"/>
            </p14:xfrm>
          </p:contentPart>
        </mc:Choice>
        <mc:Fallback xmlns="">
          <p:pic>
            <p:nvPicPr>
              <p:cNvPr id="6" name="Ink 5">
                <a:extLst>
                  <a:ext uri="{FF2B5EF4-FFF2-40B4-BE49-F238E27FC236}">
                    <a16:creationId xmlns:a16="http://schemas.microsoft.com/office/drawing/2014/main" id="{95010649-B253-49EB-BE97-2AC1F492271D}"/>
                  </a:ext>
                </a:extLst>
              </p:cNvPr>
              <p:cNvPicPr>
                <a:picLocks noGrp="1" noRot="1" noChangeAspect="1" noMove="1" noResize="1" noEditPoints="1" noAdjustHandles="1" noChangeArrowheads="1" noChangeShapeType="1"/>
              </p:cNvPicPr>
              <p:nvPr/>
            </p:nvPicPr>
            <p:blipFill>
              <a:blip r:embed="rId6"/>
              <a:stretch>
                <a:fillRect/>
              </a:stretch>
            </p:blipFill>
            <p:spPr>
              <a:xfrm>
                <a:off x="8350920" y="372960"/>
                <a:ext cx="3528000" cy="2339280"/>
              </a:xfrm>
              <a:prstGeom prst="rect">
                <a:avLst/>
              </a:prstGeom>
            </p:spPr>
          </p:pic>
        </mc:Fallback>
      </mc:AlternateContent>
      <p:pic>
        <p:nvPicPr>
          <p:cNvPr id="7" name="Audio 6">
            <a:hlinkClick r:id="" action="ppaction://media"/>
            <a:extLst>
              <a:ext uri="{FF2B5EF4-FFF2-40B4-BE49-F238E27FC236}">
                <a16:creationId xmlns:a16="http://schemas.microsoft.com/office/drawing/2014/main" id="{8AB67D8C-7D91-4904-9894-9076518ED6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61827854"/>
      </p:ext>
    </p:extLst>
  </p:cSld>
  <p:clrMapOvr>
    <a:masterClrMapping/>
  </p:clrMapOvr>
  <mc:AlternateContent xmlns:mc="http://schemas.openxmlformats.org/markup-compatibility/2006" xmlns:p14="http://schemas.microsoft.com/office/powerpoint/2010/main">
    <mc:Choice Requires="p14">
      <p:transition spd="slow" p14:dur="2000" advTm="475630"/>
    </mc:Choice>
    <mc:Fallback xmlns="">
      <p:transition spd="slow" advTm="475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32173" y="244135"/>
            <a:ext cx="10515600" cy="540397"/>
          </a:xfrm>
        </p:spPr>
        <p:txBody>
          <a:bodyPr>
            <a:normAutofit/>
          </a:bodyPr>
          <a:lstStyle/>
          <a:p>
            <a:pPr eaLnBrk="1" hangingPunct="1"/>
            <a:r>
              <a:rPr lang="en-US" altLang="en-US" sz="2800" dirty="0"/>
              <a:t>The U. S. Income Tax--Step by step</a:t>
            </a:r>
          </a:p>
        </p:txBody>
      </p:sp>
      <p:sp>
        <p:nvSpPr>
          <p:cNvPr id="26627" name="Rectangle 3"/>
          <p:cNvSpPr>
            <a:spLocks noGrp="1" noChangeArrowheads="1"/>
          </p:cNvSpPr>
          <p:nvPr>
            <p:ph type="body" idx="1"/>
          </p:nvPr>
        </p:nvSpPr>
        <p:spPr>
          <a:xfrm>
            <a:off x="471998" y="1253971"/>
            <a:ext cx="4961136" cy="3309152"/>
          </a:xfrm>
        </p:spPr>
        <p:txBody>
          <a:bodyPr>
            <a:normAutofit fontScale="85000" lnSpcReduction="20000"/>
          </a:bodyPr>
          <a:lstStyle/>
          <a:p>
            <a:pPr eaLnBrk="1" hangingPunct="1">
              <a:defRPr/>
            </a:pPr>
            <a:r>
              <a:rPr lang="en-US" altLang="en-US" sz="2400" dirty="0"/>
              <a:t>Comprehensive Income  (Haig-Simons)	</a:t>
            </a:r>
          </a:p>
          <a:p>
            <a:pPr lvl="1" eaLnBrk="1" hangingPunct="1">
              <a:defRPr/>
            </a:pPr>
            <a:r>
              <a:rPr lang="en-US" altLang="en-US" dirty="0"/>
              <a:t> 	Exclusions</a:t>
            </a:r>
          </a:p>
          <a:p>
            <a:pPr eaLnBrk="1" hangingPunct="1">
              <a:defRPr/>
            </a:pPr>
            <a:r>
              <a:rPr lang="en-US" altLang="en-US" sz="2400" dirty="0"/>
              <a:t>AGI</a:t>
            </a:r>
          </a:p>
          <a:p>
            <a:pPr lvl="1" eaLnBrk="1" hangingPunct="1">
              <a:defRPr/>
            </a:pPr>
            <a:r>
              <a:rPr lang="en-US" altLang="en-US" dirty="0"/>
              <a:t>   Exemptions and deductions</a:t>
            </a:r>
          </a:p>
          <a:p>
            <a:pPr eaLnBrk="1" hangingPunct="1">
              <a:defRPr/>
            </a:pPr>
            <a:r>
              <a:rPr lang="en-US" altLang="en-US" sz="2400" dirty="0"/>
              <a:t>Taxable Income</a:t>
            </a:r>
          </a:p>
          <a:p>
            <a:pPr lvl="1" eaLnBrk="1" hangingPunct="1">
              <a:defRPr/>
            </a:pPr>
            <a:r>
              <a:rPr lang="en-US" altLang="en-US" dirty="0"/>
              <a:t>Tax rates, filing status</a:t>
            </a:r>
          </a:p>
          <a:p>
            <a:pPr eaLnBrk="1" hangingPunct="1">
              <a:defRPr/>
            </a:pPr>
            <a:r>
              <a:rPr lang="en-US" altLang="en-US" sz="2400" dirty="0"/>
              <a:t>Tax Liability (before and after credits)</a:t>
            </a:r>
          </a:p>
          <a:p>
            <a:pPr lvl="1" eaLnBrk="1" hangingPunct="1">
              <a:defRPr/>
            </a:pPr>
            <a:r>
              <a:rPr lang="en-US" altLang="en-US" dirty="0">
                <a:solidFill>
                  <a:srgbClr val="C00000"/>
                </a:solidFill>
              </a:rPr>
              <a:t>   Withholding, estimated payments</a:t>
            </a:r>
          </a:p>
          <a:p>
            <a:pPr eaLnBrk="1" hangingPunct="1">
              <a:defRPr/>
            </a:pPr>
            <a:r>
              <a:rPr lang="en-US" altLang="en-US" sz="2400" dirty="0">
                <a:solidFill>
                  <a:srgbClr val="C00000"/>
                </a:solidFill>
              </a:rPr>
              <a:t>Final payment or refund</a:t>
            </a:r>
          </a:p>
          <a:p>
            <a:pPr marL="0" indent="0">
              <a:buNone/>
              <a:defRPr/>
            </a:pPr>
            <a:r>
              <a:rPr lang="en-US" altLang="en-US" sz="1400" dirty="0"/>
              <a:t>	</a:t>
            </a: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5" name="Ink 4">
                <a:extLst>
                  <a:ext uri="{FF2B5EF4-FFF2-40B4-BE49-F238E27FC236}">
                    <a16:creationId xmlns:a16="http://schemas.microsoft.com/office/drawing/2014/main" id="{3D42FD2D-AF38-448E-8A7B-A68179F75F51}"/>
                  </a:ext>
                </a:extLst>
              </p14:cNvPr>
              <p14:cNvContentPartPr/>
              <p14:nvPr>
                <p:extLst>
                  <p:ext uri="{42D2F446-02D8-4167-A562-619A0277C38B}">
                    <p15:isNarration xmlns:p15="http://schemas.microsoft.com/office/powerpoint/2012/main" val="1"/>
                  </p:ext>
                </p:extLst>
              </p14:nvPr>
            </p14:nvContentPartPr>
            <p14:xfrm>
              <a:off x="671400" y="3093120"/>
              <a:ext cx="416520" cy="331920"/>
            </p14:xfrm>
          </p:contentPart>
        </mc:Choice>
        <mc:Fallback xmlns="">
          <p:pic>
            <p:nvPicPr>
              <p:cNvPr id="5" name="Ink 4">
                <a:extLst>
                  <a:ext uri="{FF2B5EF4-FFF2-40B4-BE49-F238E27FC236}">
                    <a16:creationId xmlns:a16="http://schemas.microsoft.com/office/drawing/2014/main" id="{3D42FD2D-AF38-448E-8A7B-A68179F75F51}"/>
                  </a:ext>
                </a:extLst>
              </p:cNvPr>
              <p:cNvPicPr>
                <a:picLocks noGrp="1" noRot="1" noChangeAspect="1" noMove="1" noResize="1" noEditPoints="1" noAdjustHandles="1" noChangeArrowheads="1" noChangeShapeType="1"/>
              </p:cNvPicPr>
              <p:nvPr/>
            </p:nvPicPr>
            <p:blipFill>
              <a:blip r:embed="rId5"/>
              <a:stretch>
                <a:fillRect/>
              </a:stretch>
            </p:blipFill>
            <p:spPr>
              <a:xfrm>
                <a:off x="662040" y="3083760"/>
                <a:ext cx="435240" cy="350640"/>
              </a:xfrm>
              <a:prstGeom prst="rect">
                <a:avLst/>
              </a:prstGeom>
            </p:spPr>
          </p:pic>
        </mc:Fallback>
      </mc:AlternateContent>
      <p:pic>
        <p:nvPicPr>
          <p:cNvPr id="6" name="Audio 5">
            <a:hlinkClick r:id="" action="ppaction://media"/>
            <a:extLst>
              <a:ext uri="{FF2B5EF4-FFF2-40B4-BE49-F238E27FC236}">
                <a16:creationId xmlns:a16="http://schemas.microsoft.com/office/drawing/2014/main" id="{EE30466E-8DCC-4084-940E-E9D16C97F3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227683962"/>
      </p:ext>
    </p:extLst>
  </p:cSld>
  <p:clrMapOvr>
    <a:masterClrMapping/>
  </p:clrMapOvr>
  <mc:AlternateContent xmlns:mc="http://schemas.openxmlformats.org/markup-compatibility/2006" xmlns:p14="http://schemas.microsoft.com/office/powerpoint/2010/main">
    <mc:Choice Requires="p14">
      <p:transition spd="slow" p14:dur="2000" advTm="66490"/>
    </mc:Choice>
    <mc:Fallback xmlns="">
      <p:transition spd="slow" advTm="66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619C80-9F1B-4DCC-A366-85D2E935E5FF}"/>
              </a:ext>
            </a:extLst>
          </p:cNvPr>
          <p:cNvPicPr>
            <a:picLocks noChangeAspect="1"/>
          </p:cNvPicPr>
          <p:nvPr/>
        </p:nvPicPr>
        <p:blipFill>
          <a:blip r:embed="rId4"/>
          <a:stretch>
            <a:fillRect/>
          </a:stretch>
        </p:blipFill>
        <p:spPr>
          <a:xfrm>
            <a:off x="1599078" y="0"/>
            <a:ext cx="8993844" cy="6858000"/>
          </a:xfrm>
          <a:prstGeom prst="rect">
            <a:avLst/>
          </a:prstGeom>
        </p:spPr>
      </p:pic>
      <p:pic>
        <p:nvPicPr>
          <p:cNvPr id="4" name="Audio 3">
            <a:hlinkClick r:id="" action="ppaction://media"/>
            <a:extLst>
              <a:ext uri="{FF2B5EF4-FFF2-40B4-BE49-F238E27FC236}">
                <a16:creationId xmlns:a16="http://schemas.microsoft.com/office/drawing/2014/main" id="{B0153C67-99F3-40F5-B841-EDB9A4BAD1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88129566"/>
      </p:ext>
    </p:extLst>
  </p:cSld>
  <p:clrMapOvr>
    <a:masterClrMapping/>
  </p:clrMapOvr>
  <mc:AlternateContent xmlns:mc="http://schemas.openxmlformats.org/markup-compatibility/2006" xmlns:p14="http://schemas.microsoft.com/office/powerpoint/2010/main">
    <mc:Choice Requires="p14">
      <p:transition spd="slow" p14:dur="2000" advTm="39310"/>
    </mc:Choice>
    <mc:Fallback xmlns="">
      <p:transition spd="slow" advTm="39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3D3942-E916-45FC-B1DD-834096FDF4DA}"/>
              </a:ext>
            </a:extLst>
          </p:cNvPr>
          <p:cNvPicPr>
            <a:picLocks noChangeAspect="1"/>
          </p:cNvPicPr>
          <p:nvPr/>
        </p:nvPicPr>
        <p:blipFill>
          <a:blip r:embed="rId4"/>
          <a:stretch>
            <a:fillRect/>
          </a:stretch>
        </p:blipFill>
        <p:spPr>
          <a:xfrm>
            <a:off x="1753240" y="0"/>
            <a:ext cx="8856969" cy="6858000"/>
          </a:xfrm>
          <a:prstGeom prst="rect">
            <a:avLst/>
          </a:prstGeom>
        </p:spPr>
      </p:pic>
      <p:pic>
        <p:nvPicPr>
          <p:cNvPr id="3" name="Audio 2">
            <a:hlinkClick r:id="" action="ppaction://media"/>
            <a:extLst>
              <a:ext uri="{FF2B5EF4-FFF2-40B4-BE49-F238E27FC236}">
                <a16:creationId xmlns:a16="http://schemas.microsoft.com/office/drawing/2014/main" id="{3900AF6D-7D2E-451B-8C7E-C82BA07197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50477837"/>
      </p:ext>
    </p:extLst>
  </p:cSld>
  <p:clrMapOvr>
    <a:masterClrMapping/>
  </p:clrMapOvr>
  <mc:AlternateContent xmlns:mc="http://schemas.openxmlformats.org/markup-compatibility/2006" xmlns:p14="http://schemas.microsoft.com/office/powerpoint/2010/main">
    <mc:Choice Requires="p14">
      <p:transition spd="slow" p14:dur="2000" advTm="31151"/>
    </mc:Choice>
    <mc:Fallback xmlns="">
      <p:transition spd="slow" advTm="31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altLang="en-US"/>
              <a:t>History of Income Taxation</a:t>
            </a:r>
          </a:p>
        </p:txBody>
      </p:sp>
      <p:sp>
        <p:nvSpPr>
          <p:cNvPr id="19459" name="Rectangle 3"/>
          <p:cNvSpPr>
            <a:spLocks noGrp="1" noChangeArrowheads="1"/>
          </p:cNvSpPr>
          <p:nvPr>
            <p:ph type="body" idx="1"/>
          </p:nvPr>
        </p:nvSpPr>
        <p:spPr/>
        <p:txBody>
          <a:bodyPr/>
          <a:lstStyle/>
          <a:p>
            <a:pPr eaLnBrk="1" hangingPunct="1"/>
            <a:r>
              <a:rPr lang="en-US" altLang="en-US"/>
              <a:t>Constitutional constraints—direct taxes apportioned among the states on basis of population</a:t>
            </a:r>
          </a:p>
          <a:p>
            <a:pPr lvl="1" eaLnBrk="1" hangingPunct="1"/>
            <a:r>
              <a:rPr lang="en-US" altLang="en-US"/>
              <a:t>Property taxes</a:t>
            </a:r>
          </a:p>
          <a:p>
            <a:pPr lvl="1" eaLnBrk="1" hangingPunct="1"/>
            <a:r>
              <a:rPr lang="en-US" altLang="en-US"/>
              <a:t>Income taxes</a:t>
            </a:r>
          </a:p>
          <a:p>
            <a:pPr eaLnBrk="1" hangingPunct="1"/>
            <a:r>
              <a:rPr lang="en-US" altLang="en-US"/>
              <a:t>Early revenue—tariffs, sale of land, and some excises</a:t>
            </a:r>
          </a:p>
          <a:p>
            <a:pPr eaLnBrk="1" hangingPunct="1"/>
            <a:r>
              <a:rPr lang="en-US" altLang="en-US"/>
              <a:t>Civil war income tax</a:t>
            </a:r>
          </a:p>
        </p:txBody>
      </p:sp>
      <p:pic>
        <p:nvPicPr>
          <p:cNvPr id="3" name="Audio 2">
            <a:hlinkClick r:id="" action="ppaction://media"/>
            <a:extLst>
              <a:ext uri="{FF2B5EF4-FFF2-40B4-BE49-F238E27FC236}">
                <a16:creationId xmlns:a16="http://schemas.microsoft.com/office/drawing/2014/main" id="{68760DA6-7566-451C-A280-FDC4EEA3A5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800435351"/>
      </p:ext>
    </p:extLst>
  </p:cSld>
  <p:clrMapOvr>
    <a:masterClrMapping/>
  </p:clrMapOvr>
  <mc:AlternateContent xmlns:mc="http://schemas.openxmlformats.org/markup-compatibility/2006" xmlns:p14="http://schemas.microsoft.com/office/powerpoint/2010/main">
    <mc:Choice Requires="p14">
      <p:transition spd="slow" p14:dur="2000" advTm="283021"/>
    </mc:Choice>
    <mc:Fallback xmlns="">
      <p:transition spd="slow" advTm="283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altLang="en-US"/>
              <a:t>History of Income Taxation</a:t>
            </a:r>
          </a:p>
        </p:txBody>
      </p:sp>
      <p:sp>
        <p:nvSpPr>
          <p:cNvPr id="20483" name="Rectangle 3"/>
          <p:cNvSpPr>
            <a:spLocks noGrp="1" noChangeArrowheads="1"/>
          </p:cNvSpPr>
          <p:nvPr>
            <p:ph type="body" idx="1"/>
          </p:nvPr>
        </p:nvSpPr>
        <p:spPr/>
        <p:txBody>
          <a:bodyPr/>
          <a:lstStyle/>
          <a:p>
            <a:pPr eaLnBrk="1" hangingPunct="1">
              <a:lnSpc>
                <a:spcPct val="90000"/>
              </a:lnSpc>
            </a:pPr>
            <a:r>
              <a:rPr lang="en-US" altLang="en-US"/>
              <a:t>1894 income tax unconstitutional</a:t>
            </a:r>
          </a:p>
          <a:p>
            <a:pPr eaLnBrk="1" hangingPunct="1">
              <a:lnSpc>
                <a:spcPct val="90000"/>
              </a:lnSpc>
            </a:pPr>
            <a:r>
              <a:rPr lang="en-US" altLang="en-US"/>
              <a:t>State income taxes in early 20</a:t>
            </a:r>
            <a:r>
              <a:rPr lang="en-US" altLang="en-US" baseline="30000"/>
              <a:t>th</a:t>
            </a:r>
            <a:r>
              <a:rPr lang="en-US" altLang="en-US"/>
              <a:t> century</a:t>
            </a:r>
          </a:p>
          <a:p>
            <a:pPr eaLnBrk="1" hangingPunct="1">
              <a:lnSpc>
                <a:spcPct val="90000"/>
              </a:lnSpc>
            </a:pPr>
            <a:r>
              <a:rPr lang="en-US" altLang="en-US"/>
              <a:t>16</a:t>
            </a:r>
            <a:r>
              <a:rPr lang="en-US" altLang="en-US" baseline="30000"/>
              <a:t>th</a:t>
            </a:r>
            <a:r>
              <a:rPr lang="en-US" altLang="en-US"/>
              <a:t> amendment—1913</a:t>
            </a:r>
          </a:p>
          <a:p>
            <a:pPr eaLnBrk="1" hangingPunct="1">
              <a:lnSpc>
                <a:spcPct val="90000"/>
              </a:lnSpc>
            </a:pPr>
            <a:r>
              <a:rPr lang="en-US" altLang="en-US"/>
              <a:t>First modern income tax—1913</a:t>
            </a:r>
          </a:p>
          <a:p>
            <a:pPr eaLnBrk="1" hangingPunct="1">
              <a:lnSpc>
                <a:spcPct val="90000"/>
              </a:lnSpc>
            </a:pPr>
            <a:r>
              <a:rPr lang="en-US" altLang="en-US"/>
              <a:t>Wars and the depression</a:t>
            </a:r>
          </a:p>
          <a:p>
            <a:pPr eaLnBrk="1" hangingPunct="1">
              <a:lnSpc>
                <a:spcPct val="90000"/>
              </a:lnSpc>
            </a:pPr>
            <a:r>
              <a:rPr lang="en-US" altLang="en-US"/>
              <a:t>High nominal marginal rates and narrow base</a:t>
            </a:r>
          </a:p>
          <a:p>
            <a:pPr eaLnBrk="1" hangingPunct="1">
              <a:lnSpc>
                <a:spcPct val="90000"/>
              </a:lnSpc>
            </a:pPr>
            <a:r>
              <a:rPr lang="en-US" altLang="en-US"/>
              <a:t>1980s onward</a:t>
            </a: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3" name="Ink 2">
                <a:extLst>
                  <a:ext uri="{FF2B5EF4-FFF2-40B4-BE49-F238E27FC236}">
                    <a16:creationId xmlns:a16="http://schemas.microsoft.com/office/drawing/2014/main" id="{A5AC5D84-A481-497C-845F-B710EF639CB7}"/>
                  </a:ext>
                </a:extLst>
              </p14:cNvPr>
              <p14:cNvContentPartPr/>
              <p14:nvPr>
                <p:extLst>
                  <p:ext uri="{42D2F446-02D8-4167-A562-619A0277C38B}">
                    <p15:isNarration xmlns:p15="http://schemas.microsoft.com/office/powerpoint/2012/main" val="1"/>
                  </p:ext>
                </p:extLst>
              </p14:nvPr>
            </p14:nvContentPartPr>
            <p14:xfrm>
              <a:off x="5990040" y="3526560"/>
              <a:ext cx="1011240" cy="9000"/>
            </p14:xfrm>
          </p:contentPart>
        </mc:Choice>
        <mc:Fallback xmlns="">
          <p:pic>
            <p:nvPicPr>
              <p:cNvPr id="3" name="Ink 2">
                <a:extLst>
                  <a:ext uri="{FF2B5EF4-FFF2-40B4-BE49-F238E27FC236}">
                    <a16:creationId xmlns:a16="http://schemas.microsoft.com/office/drawing/2014/main" id="{A5AC5D84-A481-497C-845F-B710EF639CB7}"/>
                  </a:ext>
                </a:extLst>
              </p:cNvPr>
              <p:cNvPicPr>
                <a:picLocks noGrp="1" noRot="1" noChangeAspect="1" noMove="1" noResize="1" noEditPoints="1" noAdjustHandles="1" noChangeArrowheads="1" noChangeShapeType="1"/>
              </p:cNvPicPr>
              <p:nvPr/>
            </p:nvPicPr>
            <p:blipFill>
              <a:blip r:embed="rId5"/>
              <a:stretch>
                <a:fillRect/>
              </a:stretch>
            </p:blipFill>
            <p:spPr>
              <a:xfrm>
                <a:off x="5980680" y="3517200"/>
                <a:ext cx="1029960" cy="27720"/>
              </a:xfrm>
              <a:prstGeom prst="rect">
                <a:avLst/>
              </a:prstGeom>
            </p:spPr>
          </p:pic>
        </mc:Fallback>
      </mc:AlternateContent>
      <p:pic>
        <p:nvPicPr>
          <p:cNvPr id="4" name="Audio 3">
            <a:hlinkClick r:id="" action="ppaction://media"/>
            <a:extLst>
              <a:ext uri="{FF2B5EF4-FFF2-40B4-BE49-F238E27FC236}">
                <a16:creationId xmlns:a16="http://schemas.microsoft.com/office/drawing/2014/main" id="{446C0C93-91D6-4619-9286-AEAC661A9D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21983375"/>
      </p:ext>
    </p:extLst>
  </p:cSld>
  <p:clrMapOvr>
    <a:masterClrMapping/>
  </p:clrMapOvr>
  <mc:AlternateContent xmlns:mc="http://schemas.openxmlformats.org/markup-compatibility/2006" xmlns:p14="http://schemas.microsoft.com/office/powerpoint/2010/main">
    <mc:Choice Requires="p14">
      <p:transition spd="slow" p14:dur="2000" advTm="236992"/>
    </mc:Choice>
    <mc:Fallback xmlns="">
      <p:transition spd="slow" advTm="236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classes.igpa.uiuc.edu/jgiertz/First%201040_files/image0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4950" y="33338"/>
            <a:ext cx="4419600" cy="682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3" name="Ink 2">
                <a:extLst>
                  <a:ext uri="{FF2B5EF4-FFF2-40B4-BE49-F238E27FC236}">
                    <a16:creationId xmlns:a16="http://schemas.microsoft.com/office/drawing/2014/main" id="{B8F86ADE-4A4D-44BC-A47D-4E1E56A8CAFD}"/>
                  </a:ext>
                </a:extLst>
              </p14:cNvPr>
              <p14:cNvContentPartPr/>
              <p14:nvPr>
                <p:extLst>
                  <p:ext uri="{42D2F446-02D8-4167-A562-619A0277C38B}">
                    <p15:isNarration xmlns:p15="http://schemas.microsoft.com/office/powerpoint/2012/main" val="1"/>
                  </p:ext>
                </p:extLst>
              </p14:nvPr>
            </p14:nvContentPartPr>
            <p14:xfrm>
              <a:off x="2651040" y="4937400"/>
              <a:ext cx="1452960" cy="1155960"/>
            </p14:xfrm>
          </p:contentPart>
        </mc:Choice>
        <mc:Fallback xmlns="">
          <p:pic>
            <p:nvPicPr>
              <p:cNvPr id="3" name="Ink 2">
                <a:extLst>
                  <a:ext uri="{FF2B5EF4-FFF2-40B4-BE49-F238E27FC236}">
                    <a16:creationId xmlns:a16="http://schemas.microsoft.com/office/drawing/2014/main" id="{B8F86ADE-4A4D-44BC-A47D-4E1E56A8CAFD}"/>
                  </a:ext>
                </a:extLst>
              </p:cNvPr>
              <p:cNvPicPr>
                <a:picLocks noGrp="1" noRot="1" noChangeAspect="1" noMove="1" noResize="1" noEditPoints="1" noAdjustHandles="1" noChangeArrowheads="1" noChangeShapeType="1"/>
              </p:cNvPicPr>
              <p:nvPr/>
            </p:nvPicPr>
            <p:blipFill>
              <a:blip r:embed="rId6"/>
              <a:stretch>
                <a:fillRect/>
              </a:stretch>
            </p:blipFill>
            <p:spPr>
              <a:xfrm>
                <a:off x="2641680" y="4928040"/>
                <a:ext cx="1471680" cy="1174680"/>
              </a:xfrm>
              <a:prstGeom prst="rect">
                <a:avLst/>
              </a:prstGeom>
            </p:spPr>
          </p:pic>
        </mc:Fallback>
      </mc:AlternateContent>
      <p:pic>
        <p:nvPicPr>
          <p:cNvPr id="4" name="Audio 3">
            <a:hlinkClick r:id="" action="ppaction://media"/>
            <a:extLst>
              <a:ext uri="{FF2B5EF4-FFF2-40B4-BE49-F238E27FC236}">
                <a16:creationId xmlns:a16="http://schemas.microsoft.com/office/drawing/2014/main" id="{E1423ABD-7705-4145-85DD-56A9A036E7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5416497"/>
      </p:ext>
    </p:extLst>
  </p:cSld>
  <p:clrMapOvr>
    <a:masterClrMapping/>
  </p:clrMapOvr>
  <mc:AlternateContent xmlns:mc="http://schemas.openxmlformats.org/markup-compatibility/2006" xmlns:p14="http://schemas.microsoft.com/office/powerpoint/2010/main">
    <mc:Choice Requires="p14">
      <p:transition spd="slow" p14:dur="2000" advTm="58103"/>
    </mc:Choice>
    <mc:Fallback xmlns="">
      <p:transition spd="slow" advTm="58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i.huffpost.com/gen/267149/MARGINAL-TAX-RAT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609600"/>
            <a:ext cx="8191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7406AAFF-1D28-4873-B211-8E8A96C9F723}"/>
                  </a:ext>
                </a:extLst>
              </p14:cNvPr>
              <p14:cNvContentPartPr/>
              <p14:nvPr>
                <p:extLst>
                  <p:ext uri="{42D2F446-02D8-4167-A562-619A0277C38B}">
                    <p15:isNarration xmlns:p15="http://schemas.microsoft.com/office/powerpoint/2012/main" val="1"/>
                  </p:ext>
                </p:extLst>
              </p14:nvPr>
            </p14:nvContentPartPr>
            <p14:xfrm>
              <a:off x="2897280" y="1614600"/>
              <a:ext cx="6534000" cy="2558160"/>
            </p14:xfrm>
          </p:contentPart>
        </mc:Choice>
        <mc:Fallback xmlns="">
          <p:pic>
            <p:nvPicPr>
              <p:cNvPr id="2" name="Ink 1">
                <a:extLst>
                  <a:ext uri="{FF2B5EF4-FFF2-40B4-BE49-F238E27FC236}">
                    <a16:creationId xmlns:a16="http://schemas.microsoft.com/office/drawing/2014/main" id="{7406AAFF-1D28-4873-B211-8E8A96C9F723}"/>
                  </a:ext>
                </a:extLst>
              </p:cNvPr>
              <p:cNvPicPr>
                <a:picLocks noGrp="1" noRot="1" noChangeAspect="1" noMove="1" noResize="1" noEditPoints="1" noAdjustHandles="1" noChangeArrowheads="1" noChangeShapeType="1"/>
              </p:cNvPicPr>
              <p:nvPr/>
            </p:nvPicPr>
            <p:blipFill>
              <a:blip r:embed="rId6"/>
              <a:stretch>
                <a:fillRect/>
              </a:stretch>
            </p:blipFill>
            <p:spPr>
              <a:xfrm>
                <a:off x="2887920" y="1605240"/>
                <a:ext cx="6552720" cy="2576880"/>
              </a:xfrm>
              <a:prstGeom prst="rect">
                <a:avLst/>
              </a:prstGeom>
            </p:spPr>
          </p:pic>
        </mc:Fallback>
      </mc:AlternateContent>
      <p:pic>
        <p:nvPicPr>
          <p:cNvPr id="3" name="Audio 2">
            <a:hlinkClick r:id="" action="ppaction://media"/>
            <a:extLst>
              <a:ext uri="{FF2B5EF4-FFF2-40B4-BE49-F238E27FC236}">
                <a16:creationId xmlns:a16="http://schemas.microsoft.com/office/drawing/2014/main" id="{2FA0D62E-EC34-4633-B8FA-B3265F6672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92093153"/>
      </p:ext>
    </p:extLst>
  </p:cSld>
  <p:clrMapOvr>
    <a:masterClrMapping/>
  </p:clrMapOvr>
  <mc:AlternateContent xmlns:mc="http://schemas.openxmlformats.org/markup-compatibility/2006" xmlns:p14="http://schemas.microsoft.com/office/powerpoint/2010/main">
    <mc:Choice Requires="p14">
      <p:transition spd="slow" p14:dur="2000" advTm="167977"/>
    </mc:Choice>
    <mc:Fallback xmlns="">
      <p:transition spd="slow" advTm="1679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www.usgovernmentrevenue.com/include/usgr_chart3p3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762000"/>
            <a:ext cx="713263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DB1FBFCB-2161-4986-9C9A-08EEAE043FF4}"/>
                  </a:ext>
                </a:extLst>
              </p14:cNvPr>
              <p14:cNvContentPartPr/>
              <p14:nvPr>
                <p:extLst>
                  <p:ext uri="{42D2F446-02D8-4167-A562-619A0277C38B}">
                    <p15:isNarration xmlns:p15="http://schemas.microsoft.com/office/powerpoint/2012/main" val="1"/>
                  </p:ext>
                </p:extLst>
              </p14:nvPr>
            </p14:nvContentPartPr>
            <p14:xfrm>
              <a:off x="5488560" y="1928880"/>
              <a:ext cx="2591640" cy="1241280"/>
            </p14:xfrm>
          </p:contentPart>
        </mc:Choice>
        <mc:Fallback xmlns="">
          <p:pic>
            <p:nvPicPr>
              <p:cNvPr id="2" name="Ink 1">
                <a:extLst>
                  <a:ext uri="{FF2B5EF4-FFF2-40B4-BE49-F238E27FC236}">
                    <a16:creationId xmlns:a16="http://schemas.microsoft.com/office/drawing/2014/main" id="{DB1FBFCB-2161-4986-9C9A-08EEAE043FF4}"/>
                  </a:ext>
                </a:extLst>
              </p:cNvPr>
              <p:cNvPicPr>
                <a:picLocks noGrp="1" noRot="1" noChangeAspect="1" noMove="1" noResize="1" noEditPoints="1" noAdjustHandles="1" noChangeArrowheads="1" noChangeShapeType="1"/>
              </p:cNvPicPr>
              <p:nvPr/>
            </p:nvPicPr>
            <p:blipFill>
              <a:blip r:embed="rId6"/>
              <a:stretch>
                <a:fillRect/>
              </a:stretch>
            </p:blipFill>
            <p:spPr>
              <a:xfrm>
                <a:off x="5479200" y="1919520"/>
                <a:ext cx="2610360" cy="1260000"/>
              </a:xfrm>
              <a:prstGeom prst="rect">
                <a:avLst/>
              </a:prstGeom>
            </p:spPr>
          </p:pic>
        </mc:Fallback>
      </mc:AlternateContent>
      <p:pic>
        <p:nvPicPr>
          <p:cNvPr id="3" name="Audio 2">
            <a:hlinkClick r:id="" action="ppaction://media"/>
            <a:extLst>
              <a:ext uri="{FF2B5EF4-FFF2-40B4-BE49-F238E27FC236}">
                <a16:creationId xmlns:a16="http://schemas.microsoft.com/office/drawing/2014/main" id="{2EB7E755-A281-4B8F-8BA2-AD08DF78BC0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25174904"/>
      </p:ext>
    </p:extLst>
  </p:cSld>
  <p:clrMapOvr>
    <a:masterClrMapping/>
  </p:clrMapOvr>
  <mc:AlternateContent xmlns:mc="http://schemas.openxmlformats.org/markup-compatibility/2006" xmlns:p14="http://schemas.microsoft.com/office/powerpoint/2010/main">
    <mc:Choice Requires="p14">
      <p:transition spd="slow" p14:dur="2000" advTm="95017"/>
    </mc:Choice>
    <mc:Fallback xmlns="">
      <p:transition spd="slow" advTm="95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8B757-BC38-4109-9D17-77C020C19789}"/>
              </a:ext>
            </a:extLst>
          </p:cNvPr>
          <p:cNvSpPr>
            <a:spLocks noGrp="1"/>
          </p:cNvSpPr>
          <p:nvPr>
            <p:ph type="title"/>
          </p:nvPr>
        </p:nvSpPr>
        <p:spPr>
          <a:xfrm>
            <a:off x="2001915" y="228601"/>
            <a:ext cx="8229600" cy="503237"/>
          </a:xfrm>
        </p:spPr>
        <p:txBody>
          <a:bodyPr>
            <a:normAutofit fontScale="90000"/>
          </a:bodyPr>
          <a:lstStyle/>
          <a:p>
            <a:r>
              <a:rPr lang="en-US" sz="3600" dirty="0"/>
              <a:t>Taxation--Plan</a:t>
            </a:r>
          </a:p>
        </p:txBody>
      </p:sp>
      <p:sp>
        <p:nvSpPr>
          <p:cNvPr id="3" name="Content Placeholder 2">
            <a:extLst>
              <a:ext uri="{FF2B5EF4-FFF2-40B4-BE49-F238E27FC236}">
                <a16:creationId xmlns:a16="http://schemas.microsoft.com/office/drawing/2014/main" id="{5F6FD719-4CB0-4240-A0B6-98E74D88C980}"/>
              </a:ext>
            </a:extLst>
          </p:cNvPr>
          <p:cNvSpPr>
            <a:spLocks noGrp="1"/>
          </p:cNvSpPr>
          <p:nvPr>
            <p:ph idx="1"/>
          </p:nvPr>
        </p:nvSpPr>
        <p:spPr>
          <a:xfrm>
            <a:off x="2133600" y="1219201"/>
            <a:ext cx="8229600" cy="4906963"/>
          </a:xfrm>
        </p:spPr>
        <p:txBody>
          <a:bodyPr/>
          <a:lstStyle/>
          <a:p>
            <a:r>
              <a:rPr lang="en-US" sz="2400" dirty="0">
                <a:solidFill>
                  <a:schemeClr val="tx1">
                    <a:lumMod val="95000"/>
                    <a:lumOff val="5000"/>
                  </a:schemeClr>
                </a:solidFill>
              </a:rPr>
              <a:t>Introduction to basic definitions and concepts</a:t>
            </a:r>
          </a:p>
          <a:p>
            <a:pPr lvl="1"/>
            <a:r>
              <a:rPr lang="en-US" sz="2000" dirty="0">
                <a:solidFill>
                  <a:schemeClr val="accent1"/>
                </a:solidFill>
              </a:rPr>
              <a:t>Taxes defined</a:t>
            </a:r>
          </a:p>
          <a:p>
            <a:pPr lvl="1"/>
            <a:r>
              <a:rPr lang="en-US" sz="2000" dirty="0">
                <a:solidFill>
                  <a:schemeClr val="accent1"/>
                </a:solidFill>
              </a:rPr>
              <a:t>Equity and efficiency in taxation</a:t>
            </a:r>
          </a:p>
          <a:p>
            <a:pPr lvl="1"/>
            <a:r>
              <a:rPr lang="en-US" sz="2000" dirty="0">
                <a:solidFill>
                  <a:schemeClr val="accent1"/>
                </a:solidFill>
              </a:rPr>
              <a:t>Basis for allocating tax burden</a:t>
            </a:r>
          </a:p>
          <a:p>
            <a:pPr lvl="1"/>
            <a:r>
              <a:rPr lang="en-US" sz="2000" dirty="0">
                <a:solidFill>
                  <a:schemeClr val="accent1"/>
                </a:solidFill>
              </a:rPr>
              <a:t>Tax rates</a:t>
            </a:r>
          </a:p>
          <a:p>
            <a:pPr lvl="1"/>
            <a:r>
              <a:rPr lang="en-US" sz="2000" dirty="0">
                <a:solidFill>
                  <a:schemeClr val="accent1"/>
                </a:solidFill>
              </a:rPr>
              <a:t>Measuring tax burdens</a:t>
            </a:r>
          </a:p>
          <a:p>
            <a:pPr lvl="1"/>
            <a:r>
              <a:rPr lang="en-US" sz="2000" dirty="0">
                <a:solidFill>
                  <a:schemeClr val="accent1"/>
                </a:solidFill>
              </a:rPr>
              <a:t>Economic impact of taxes</a:t>
            </a:r>
          </a:p>
          <a:p>
            <a:r>
              <a:rPr lang="en-US" sz="2400" dirty="0">
                <a:solidFill>
                  <a:schemeClr val="tx1">
                    <a:lumMod val="95000"/>
                    <a:lumOff val="5000"/>
                  </a:schemeClr>
                </a:solidFill>
              </a:rPr>
              <a:t>The analysis of important taxes</a:t>
            </a:r>
          </a:p>
          <a:p>
            <a:pPr lvl="1"/>
            <a:r>
              <a:rPr lang="en-US" sz="2000" b="1" dirty="0">
                <a:solidFill>
                  <a:srgbClr val="FF0000"/>
                </a:solidFill>
              </a:rPr>
              <a:t>Income taxes</a:t>
            </a:r>
          </a:p>
          <a:p>
            <a:pPr lvl="1"/>
            <a:r>
              <a:rPr lang="en-US" sz="2000" dirty="0">
                <a:solidFill>
                  <a:schemeClr val="tx1">
                    <a:lumMod val="95000"/>
                    <a:lumOff val="5000"/>
                  </a:schemeClr>
                </a:solidFill>
              </a:rPr>
              <a:t>Business taxes</a:t>
            </a:r>
          </a:p>
          <a:p>
            <a:pPr lvl="1"/>
            <a:r>
              <a:rPr lang="en-US" sz="2000" dirty="0">
                <a:solidFill>
                  <a:schemeClr val="tx1">
                    <a:lumMod val="95000"/>
                    <a:lumOff val="5000"/>
                  </a:schemeClr>
                </a:solidFill>
              </a:rPr>
              <a:t>Consumption taxes</a:t>
            </a:r>
          </a:p>
          <a:p>
            <a:pPr lvl="1"/>
            <a:r>
              <a:rPr lang="en-US" sz="2000" dirty="0">
                <a:solidFill>
                  <a:schemeClr val="tx1">
                    <a:lumMod val="95000"/>
                    <a:lumOff val="5000"/>
                  </a:schemeClr>
                </a:solidFill>
              </a:rPr>
              <a:t>Wealth taxes</a:t>
            </a:r>
          </a:p>
          <a:p>
            <a:endParaRPr lang="en-US" sz="2400" dirty="0"/>
          </a:p>
          <a:p>
            <a:pPr lvl="1"/>
            <a:endParaRPr lang="en-US" dirty="0"/>
          </a:p>
          <a:p>
            <a:pPr marL="457200" lvl="1" indent="0">
              <a:buNone/>
            </a:pPr>
            <a:endParaRPr lang="en-US" dirty="0"/>
          </a:p>
          <a:p>
            <a:pPr lvl="1"/>
            <a:endParaRPr lang="en-US" dirty="0"/>
          </a:p>
        </p:txBody>
      </p:sp>
      <p:pic>
        <p:nvPicPr>
          <p:cNvPr id="4" name="Audio 3">
            <a:hlinkClick r:id="" action="ppaction://media"/>
            <a:extLst>
              <a:ext uri="{FF2B5EF4-FFF2-40B4-BE49-F238E27FC236}">
                <a16:creationId xmlns:a16="http://schemas.microsoft.com/office/drawing/2014/main" id="{EB7CCB14-A36A-49F6-85D2-252ADE0EDC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44799833"/>
      </p:ext>
    </p:extLst>
  </p:cSld>
  <p:clrMapOvr>
    <a:masterClrMapping/>
  </p:clrMapOvr>
  <mc:AlternateContent xmlns:mc="http://schemas.openxmlformats.org/markup-compatibility/2006" xmlns:p14="http://schemas.microsoft.com/office/powerpoint/2010/main">
    <mc:Choice Requires="p14">
      <p:transition spd="slow" p14:dur="2000" advTm="23610"/>
    </mc:Choice>
    <mc:Fallback xmlns="">
      <p:transition spd="slow" advTm="23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US_TAXGDP1210.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3300" y="838200"/>
            <a:ext cx="77089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6080A8E4-0F47-4EBB-86BF-D0BBA27E81CD}"/>
                  </a:ext>
                </a:extLst>
              </p14:cNvPr>
              <p14:cNvContentPartPr/>
              <p14:nvPr>
                <p:extLst>
                  <p:ext uri="{42D2F446-02D8-4167-A562-619A0277C38B}">
                    <p15:isNarration xmlns:p15="http://schemas.microsoft.com/office/powerpoint/2012/main" val="1"/>
                  </p:ext>
                </p:extLst>
              </p14:nvPr>
            </p14:nvContentPartPr>
            <p14:xfrm>
              <a:off x="7009560" y="3008160"/>
              <a:ext cx="195840" cy="433800"/>
            </p14:xfrm>
          </p:contentPart>
        </mc:Choice>
        <mc:Fallback xmlns="">
          <p:pic>
            <p:nvPicPr>
              <p:cNvPr id="2" name="Ink 1">
                <a:extLst>
                  <a:ext uri="{FF2B5EF4-FFF2-40B4-BE49-F238E27FC236}">
                    <a16:creationId xmlns:a16="http://schemas.microsoft.com/office/drawing/2014/main" id="{6080A8E4-0F47-4EBB-86BF-D0BBA27E81CD}"/>
                  </a:ext>
                </a:extLst>
              </p:cNvPr>
              <p:cNvPicPr>
                <a:picLocks noGrp="1" noRot="1" noChangeAspect="1" noMove="1" noResize="1" noEditPoints="1" noAdjustHandles="1" noChangeArrowheads="1" noChangeShapeType="1"/>
              </p:cNvPicPr>
              <p:nvPr/>
            </p:nvPicPr>
            <p:blipFill>
              <a:blip r:embed="rId6"/>
              <a:stretch>
                <a:fillRect/>
              </a:stretch>
            </p:blipFill>
            <p:spPr>
              <a:xfrm>
                <a:off x="7000200" y="2998800"/>
                <a:ext cx="214560" cy="452520"/>
              </a:xfrm>
              <a:prstGeom prst="rect">
                <a:avLst/>
              </a:prstGeom>
            </p:spPr>
          </p:pic>
        </mc:Fallback>
      </mc:AlternateContent>
      <p:pic>
        <p:nvPicPr>
          <p:cNvPr id="3" name="Audio 2">
            <a:hlinkClick r:id="" action="ppaction://media"/>
            <a:extLst>
              <a:ext uri="{FF2B5EF4-FFF2-40B4-BE49-F238E27FC236}">
                <a16:creationId xmlns:a16="http://schemas.microsoft.com/office/drawing/2014/main" id="{B65C60AD-5F92-4821-AC23-103B89A5BB7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827732116"/>
      </p:ext>
    </p:extLst>
  </p:cSld>
  <p:clrMapOvr>
    <a:masterClrMapping/>
  </p:clrMapOvr>
  <mc:AlternateContent xmlns:mc="http://schemas.openxmlformats.org/markup-compatibility/2006" xmlns:p14="http://schemas.microsoft.com/office/powerpoint/2010/main">
    <mc:Choice Requires="p14">
      <p:transition spd="slow" p14:dur="2000" advTm="42664"/>
    </mc:Choice>
    <mc:Fallback xmlns="">
      <p:transition spd="slow" advTm="42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707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en-US" dirty="0"/>
              <a:t>Individual Income Tax Topics-</a:t>
            </a:r>
            <a:r>
              <a:rPr lang="en-US" altLang="en-US"/>
              <a:t>-Preview</a:t>
            </a:r>
          </a:p>
        </p:txBody>
      </p:sp>
      <p:sp>
        <p:nvSpPr>
          <p:cNvPr id="25603" name="Rectangle 3"/>
          <p:cNvSpPr>
            <a:spLocks noGrp="1" noChangeArrowheads="1"/>
          </p:cNvSpPr>
          <p:nvPr>
            <p:ph type="body" idx="1"/>
          </p:nvPr>
        </p:nvSpPr>
        <p:spPr/>
        <p:txBody>
          <a:bodyPr/>
          <a:lstStyle/>
          <a:p>
            <a:pPr eaLnBrk="1" hangingPunct="1">
              <a:lnSpc>
                <a:spcPct val="90000"/>
              </a:lnSpc>
            </a:pPr>
            <a:r>
              <a:rPr lang="en-US" altLang="en-US"/>
              <a:t>Inflation</a:t>
            </a:r>
          </a:p>
          <a:p>
            <a:pPr lvl="1" eaLnBrk="1" hangingPunct="1">
              <a:lnSpc>
                <a:spcPct val="90000"/>
              </a:lnSpc>
            </a:pPr>
            <a:r>
              <a:rPr lang="en-US" altLang="en-US"/>
              <a:t>Bracket creep</a:t>
            </a:r>
          </a:p>
          <a:p>
            <a:pPr lvl="1" eaLnBrk="1" hangingPunct="1">
              <a:lnSpc>
                <a:spcPct val="90000"/>
              </a:lnSpc>
            </a:pPr>
            <a:r>
              <a:rPr lang="en-US" altLang="en-US"/>
              <a:t>Taxation of income from capital</a:t>
            </a:r>
          </a:p>
          <a:p>
            <a:pPr eaLnBrk="1" hangingPunct="1">
              <a:lnSpc>
                <a:spcPct val="90000"/>
              </a:lnSpc>
            </a:pPr>
            <a:r>
              <a:rPr lang="en-US" altLang="en-US"/>
              <a:t>Tax treatment of family—equity on various fronts</a:t>
            </a:r>
          </a:p>
          <a:p>
            <a:pPr lvl="1" eaLnBrk="1" hangingPunct="1">
              <a:lnSpc>
                <a:spcPct val="90000"/>
              </a:lnSpc>
            </a:pPr>
            <a:r>
              <a:rPr lang="en-US" altLang="en-US"/>
              <a:t>Reasons for joint filing</a:t>
            </a:r>
          </a:p>
          <a:p>
            <a:pPr lvl="1" eaLnBrk="1" hangingPunct="1">
              <a:lnSpc>
                <a:spcPct val="90000"/>
              </a:lnSpc>
            </a:pPr>
            <a:r>
              <a:rPr lang="en-US" altLang="en-US"/>
              <a:t>Marriage penalty and rewards</a:t>
            </a:r>
          </a:p>
          <a:p>
            <a:pPr eaLnBrk="1" hangingPunct="1">
              <a:lnSpc>
                <a:spcPct val="90000"/>
              </a:lnSpc>
            </a:pPr>
            <a:r>
              <a:rPr lang="en-US" altLang="en-US"/>
              <a:t>Income averaging</a:t>
            </a:r>
          </a:p>
          <a:p>
            <a:pPr eaLnBrk="1" hangingPunct="1">
              <a:lnSpc>
                <a:spcPct val="90000"/>
              </a:lnSpc>
            </a:pPr>
            <a:r>
              <a:rPr lang="en-US" altLang="en-US"/>
              <a:t>Housing  (r-m-d)</a:t>
            </a:r>
          </a:p>
          <a:p>
            <a:pPr eaLnBrk="1" hangingPunct="1">
              <a:lnSpc>
                <a:spcPct val="90000"/>
              </a:lnSpc>
              <a:buFontTx/>
              <a:buNone/>
            </a:pPr>
            <a:endParaRPr lang="en-US" altLang="en-US"/>
          </a:p>
        </p:txBody>
      </p:sp>
      <p:pic>
        <p:nvPicPr>
          <p:cNvPr id="2" name="Audio 1">
            <a:hlinkClick r:id="" action="ppaction://media"/>
            <a:extLst>
              <a:ext uri="{FF2B5EF4-FFF2-40B4-BE49-F238E27FC236}">
                <a16:creationId xmlns:a16="http://schemas.microsoft.com/office/drawing/2014/main" id="{003FA8A1-7A49-4FFA-B455-E5757B1E81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4347968"/>
      </p:ext>
    </p:extLst>
  </p:cSld>
  <p:clrMapOvr>
    <a:masterClrMapping/>
  </p:clrMapOvr>
  <mc:AlternateContent xmlns:mc="http://schemas.openxmlformats.org/markup-compatibility/2006" xmlns:p14="http://schemas.microsoft.com/office/powerpoint/2010/main">
    <mc:Choice Requires="p14">
      <p:transition spd="slow" p14:dur="2000" advTm="27634"/>
    </mc:Choice>
    <mc:Fallback xmlns="">
      <p:transition spd="slow" advTm="27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676400" y="1143000"/>
          <a:ext cx="8686800" cy="4724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3" name="Ink 2">
                <a:extLst>
                  <a:ext uri="{FF2B5EF4-FFF2-40B4-BE49-F238E27FC236}">
                    <a16:creationId xmlns:a16="http://schemas.microsoft.com/office/drawing/2014/main" id="{53829F3F-941F-43F1-BB0E-E7172880AA18}"/>
                  </a:ext>
                </a:extLst>
              </p14:cNvPr>
              <p14:cNvContentPartPr/>
              <p14:nvPr>
                <p:extLst>
                  <p:ext uri="{42D2F446-02D8-4167-A562-619A0277C38B}">
                    <p15:isNarration xmlns:p15="http://schemas.microsoft.com/office/powerpoint/2012/main" val="1"/>
                  </p:ext>
                </p:extLst>
              </p14:nvPr>
            </p14:nvContentPartPr>
            <p14:xfrm>
              <a:off x="2404440" y="2719440"/>
              <a:ext cx="7579080" cy="1631880"/>
            </p14:xfrm>
          </p:contentPart>
        </mc:Choice>
        <mc:Fallback xmlns="">
          <p:pic>
            <p:nvPicPr>
              <p:cNvPr id="3" name="Ink 2">
                <a:extLst>
                  <a:ext uri="{FF2B5EF4-FFF2-40B4-BE49-F238E27FC236}">
                    <a16:creationId xmlns:a16="http://schemas.microsoft.com/office/drawing/2014/main" id="{53829F3F-941F-43F1-BB0E-E7172880AA18}"/>
                  </a:ext>
                </a:extLst>
              </p:cNvPr>
              <p:cNvPicPr>
                <a:picLocks noGrp="1" noRot="1" noChangeAspect="1" noMove="1" noResize="1" noEditPoints="1" noAdjustHandles="1" noChangeArrowheads="1" noChangeShapeType="1"/>
              </p:cNvPicPr>
              <p:nvPr/>
            </p:nvPicPr>
            <p:blipFill>
              <a:blip r:embed="rId10"/>
              <a:stretch>
                <a:fillRect/>
              </a:stretch>
            </p:blipFill>
            <p:spPr>
              <a:xfrm>
                <a:off x="2395080" y="2710080"/>
                <a:ext cx="7597800" cy="1650600"/>
              </a:xfrm>
              <a:prstGeom prst="rect">
                <a:avLst/>
              </a:prstGeom>
            </p:spPr>
          </p:pic>
        </mc:Fallback>
      </mc:AlternateContent>
      <p:pic>
        <p:nvPicPr>
          <p:cNvPr id="6" name="Audio 5">
            <a:hlinkClick r:id="" action="ppaction://media"/>
            <a:extLst>
              <a:ext uri="{FF2B5EF4-FFF2-40B4-BE49-F238E27FC236}">
                <a16:creationId xmlns:a16="http://schemas.microsoft.com/office/drawing/2014/main" id="{B9EA5C49-50BC-4E77-B831-F011FB2AAE9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02115378"/>
      </p:ext>
    </p:extLst>
  </p:cSld>
  <p:clrMapOvr>
    <a:masterClrMapping/>
  </p:clrMapOvr>
  <mc:AlternateContent xmlns:mc="http://schemas.openxmlformats.org/markup-compatibility/2006" xmlns:p14="http://schemas.microsoft.com/office/powerpoint/2010/main">
    <mc:Choice Requires="p14">
      <p:transition spd="slow" p14:dur="2000" advTm="58725"/>
    </mc:Choice>
    <mc:Fallback xmlns="">
      <p:transition spd="slow" advTm="58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362200" y="274638"/>
            <a:ext cx="7848600" cy="715962"/>
          </a:xfrm>
        </p:spPr>
        <p:txBody>
          <a:bodyPr/>
          <a:lstStyle/>
          <a:p>
            <a:pPr eaLnBrk="1" hangingPunct="1"/>
            <a:r>
              <a:rPr lang="en-US" altLang="en-US" sz="4000"/>
              <a:t>Individual Income Taxation</a:t>
            </a:r>
          </a:p>
        </p:txBody>
      </p:sp>
      <p:sp>
        <p:nvSpPr>
          <p:cNvPr id="26627" name="Rectangle 3"/>
          <p:cNvSpPr>
            <a:spLocks noGrp="1" noChangeArrowheads="1"/>
          </p:cNvSpPr>
          <p:nvPr>
            <p:ph type="body" idx="1"/>
          </p:nvPr>
        </p:nvSpPr>
        <p:spPr>
          <a:xfrm>
            <a:off x="1828800" y="990601"/>
            <a:ext cx="8382000" cy="5135563"/>
          </a:xfrm>
        </p:spPr>
        <p:txBody>
          <a:bodyPr/>
          <a:lstStyle/>
          <a:p>
            <a:pPr eaLnBrk="1" hangingPunct="1"/>
            <a:r>
              <a:rPr lang="en-US" altLang="en-US"/>
              <a:t>Definition of income</a:t>
            </a:r>
          </a:p>
          <a:p>
            <a:pPr lvl="1" eaLnBrk="1" hangingPunct="1"/>
            <a:r>
              <a:rPr lang="en-US" altLang="en-US"/>
              <a:t>Measure of ability-to-pay</a:t>
            </a:r>
          </a:p>
          <a:p>
            <a:pPr lvl="1" eaLnBrk="1" hangingPunct="1"/>
            <a:r>
              <a:rPr lang="en-US" altLang="en-US"/>
              <a:t>Haig-Simons, Accretion concept, Comprehensive Income, Economic income</a:t>
            </a:r>
          </a:p>
          <a:p>
            <a:pPr lvl="1" eaLnBrk="1" hangingPunct="1"/>
            <a:r>
              <a:rPr lang="en-US" altLang="en-US"/>
              <a:t>“Income may be defined as the algebraic sum of the market value of rights exercised in consumption plus the change in value of the store of property rights between the beginning and end of the period in question.” Simons</a:t>
            </a:r>
          </a:p>
          <a:p>
            <a:pPr lvl="1" eaLnBrk="1" hangingPunct="1"/>
            <a:r>
              <a:rPr lang="en-US" altLang="en-US"/>
              <a:t>Income = Consumption + Change in Wealth</a:t>
            </a:r>
          </a:p>
          <a:p>
            <a:pPr lvl="1" eaLnBrk="1" hangingPunct="1">
              <a:buFontTx/>
              <a:buNone/>
            </a:pPr>
            <a:endParaRPr lang="en-US" altLang="en-US"/>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A0CEA925-E5A3-4D70-8EAA-E8A099E62CF9}"/>
                  </a:ext>
                </a:extLst>
              </p14:cNvPr>
              <p14:cNvContentPartPr/>
              <p14:nvPr/>
            </p14:nvContentPartPr>
            <p14:xfrm>
              <a:off x="1087560" y="1512720"/>
              <a:ext cx="3288600" cy="2235240"/>
            </p14:xfrm>
          </p:contentPart>
        </mc:Choice>
        <mc:Fallback xmlns="">
          <p:pic>
            <p:nvPicPr>
              <p:cNvPr id="2" name="Ink 1">
                <a:extLst>
                  <a:ext uri="{FF2B5EF4-FFF2-40B4-BE49-F238E27FC236}">
                    <a16:creationId xmlns:a16="http://schemas.microsoft.com/office/drawing/2014/main" id="{A0CEA925-E5A3-4D70-8EAA-E8A099E62CF9}"/>
                  </a:ext>
                </a:extLst>
              </p:cNvPr>
              <p:cNvPicPr/>
              <p:nvPr/>
            </p:nvPicPr>
            <p:blipFill>
              <a:blip r:embed="rId5"/>
              <a:stretch>
                <a:fillRect/>
              </a:stretch>
            </p:blipFill>
            <p:spPr>
              <a:xfrm>
                <a:off x="1078200" y="1503360"/>
                <a:ext cx="3307320" cy="2253960"/>
              </a:xfrm>
              <a:prstGeom prst="rect">
                <a:avLst/>
              </a:prstGeom>
            </p:spPr>
          </p:pic>
        </mc:Fallback>
      </mc:AlternateContent>
      <p:pic>
        <p:nvPicPr>
          <p:cNvPr id="5" name="Audio 4">
            <a:hlinkClick r:id="" action="ppaction://media"/>
            <a:extLst>
              <a:ext uri="{FF2B5EF4-FFF2-40B4-BE49-F238E27FC236}">
                <a16:creationId xmlns:a16="http://schemas.microsoft.com/office/drawing/2014/main" id="{01684561-62EA-47FD-A71E-C74D834640A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78834516"/>
      </p:ext>
    </p:extLst>
  </p:cSld>
  <p:clrMapOvr>
    <a:masterClrMapping/>
  </p:clrMapOvr>
  <mc:AlternateContent xmlns:mc="http://schemas.openxmlformats.org/markup-compatibility/2006" xmlns:p14="http://schemas.microsoft.com/office/powerpoint/2010/main">
    <mc:Choice Requires="p14">
      <p:transition spd="slow" p14:dur="2000" advTm="39246"/>
    </mc:Choice>
    <mc:Fallback xmlns="">
      <p:transition spd="slow" advTm="39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362200" y="274638"/>
            <a:ext cx="7848600" cy="715962"/>
          </a:xfrm>
        </p:spPr>
        <p:txBody>
          <a:bodyPr>
            <a:normAutofit fontScale="90000"/>
          </a:bodyPr>
          <a:lstStyle/>
          <a:p>
            <a:pPr eaLnBrk="1" hangingPunct="1"/>
            <a:r>
              <a:rPr lang="en-US" altLang="en-US" sz="4000"/>
              <a:t>Individual Income Taxation (continued)</a:t>
            </a:r>
          </a:p>
        </p:txBody>
      </p:sp>
      <p:sp>
        <p:nvSpPr>
          <p:cNvPr id="28675" name="Rectangle 3"/>
          <p:cNvSpPr>
            <a:spLocks noGrp="1" noChangeArrowheads="1"/>
          </p:cNvSpPr>
          <p:nvPr>
            <p:ph type="body" idx="1"/>
          </p:nvPr>
        </p:nvSpPr>
        <p:spPr>
          <a:xfrm>
            <a:off x="1828800" y="1828801"/>
            <a:ext cx="8382000" cy="4297363"/>
          </a:xfrm>
        </p:spPr>
        <p:txBody>
          <a:bodyPr/>
          <a:lstStyle/>
          <a:p>
            <a:pPr eaLnBrk="1" hangingPunct="1"/>
            <a:r>
              <a:rPr lang="en-US" altLang="en-US" dirty="0"/>
              <a:t>Other definitions</a:t>
            </a:r>
          </a:p>
          <a:p>
            <a:pPr lvl="1" eaLnBrk="1" hangingPunct="1"/>
            <a:r>
              <a:rPr lang="en-US" altLang="en-US" dirty="0"/>
              <a:t>Legal  (AGI)</a:t>
            </a:r>
          </a:p>
          <a:p>
            <a:pPr lvl="1" eaLnBrk="1" hangingPunct="1"/>
            <a:r>
              <a:rPr lang="en-US" altLang="en-US" dirty="0"/>
              <a:t>Income as production</a:t>
            </a:r>
          </a:p>
          <a:p>
            <a:pPr eaLnBrk="1" hangingPunct="1"/>
            <a:r>
              <a:rPr lang="en-US" altLang="en-US" dirty="0"/>
              <a:t>Income vs. consumption  (a first look)</a:t>
            </a:r>
          </a:p>
          <a:p>
            <a:pPr lvl="1" eaLnBrk="1" hangingPunct="1"/>
            <a:r>
              <a:rPr lang="en-US" altLang="en-US" dirty="0"/>
              <a:t>    Income = Consumption + Saving</a:t>
            </a:r>
          </a:p>
          <a:p>
            <a:pPr lvl="1" eaLnBrk="1" hangingPunct="1"/>
            <a:r>
              <a:rPr lang="en-US" altLang="en-US" dirty="0"/>
              <a:t>    Income – Consumption = Saving</a:t>
            </a:r>
          </a:p>
          <a:p>
            <a:pPr lvl="1" eaLnBrk="1" hangingPunct="1"/>
            <a:r>
              <a:rPr lang="en-US" altLang="en-US" dirty="0"/>
              <a:t>The issue is the tax treatment of savings</a:t>
            </a: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2" name="Ink 1">
                <a:extLst>
                  <a:ext uri="{FF2B5EF4-FFF2-40B4-BE49-F238E27FC236}">
                    <a16:creationId xmlns:a16="http://schemas.microsoft.com/office/drawing/2014/main" id="{E7EB1347-1B7E-4786-9637-EA0E30BC33EE}"/>
                  </a:ext>
                </a:extLst>
              </p14:cNvPr>
              <p14:cNvContentPartPr/>
              <p14:nvPr>
                <p:extLst>
                  <p:ext uri="{42D2F446-02D8-4167-A562-619A0277C38B}">
                    <p15:isNarration xmlns:p15="http://schemas.microsoft.com/office/powerpoint/2012/main" val="1"/>
                  </p:ext>
                </p:extLst>
              </p14:nvPr>
            </p14:nvContentPartPr>
            <p14:xfrm>
              <a:off x="2200680" y="2226600"/>
              <a:ext cx="2098800" cy="493200"/>
            </p14:xfrm>
          </p:contentPart>
        </mc:Choice>
        <mc:Fallback xmlns="">
          <p:pic>
            <p:nvPicPr>
              <p:cNvPr id="2" name="Ink 1">
                <a:extLst>
                  <a:ext uri="{FF2B5EF4-FFF2-40B4-BE49-F238E27FC236}">
                    <a16:creationId xmlns:a16="http://schemas.microsoft.com/office/drawing/2014/main" id="{E7EB1347-1B7E-4786-9637-EA0E30BC33EE}"/>
                  </a:ext>
                </a:extLst>
              </p:cNvPr>
              <p:cNvPicPr>
                <a:picLocks noGrp="1" noRot="1" noChangeAspect="1" noMove="1" noResize="1" noEditPoints="1" noAdjustHandles="1" noChangeArrowheads="1" noChangeShapeType="1"/>
              </p:cNvPicPr>
              <p:nvPr/>
            </p:nvPicPr>
            <p:blipFill>
              <a:blip r:embed="rId5"/>
              <a:stretch>
                <a:fillRect/>
              </a:stretch>
            </p:blipFill>
            <p:spPr>
              <a:xfrm>
                <a:off x="2184840" y="2163240"/>
                <a:ext cx="2130120" cy="619920"/>
              </a:xfrm>
              <a:prstGeom prst="rect">
                <a:avLst/>
              </a:prstGeom>
            </p:spPr>
          </p:pic>
        </mc:Fallback>
      </mc:AlternateContent>
      <p:pic>
        <p:nvPicPr>
          <p:cNvPr id="3" name="Audio 2">
            <a:hlinkClick r:id="" action="ppaction://media"/>
            <a:extLst>
              <a:ext uri="{FF2B5EF4-FFF2-40B4-BE49-F238E27FC236}">
                <a16:creationId xmlns:a16="http://schemas.microsoft.com/office/drawing/2014/main" id="{4487C19E-DC89-46B1-9727-84781CC66F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205748756"/>
      </p:ext>
    </p:extLst>
  </p:cSld>
  <p:clrMapOvr>
    <a:masterClrMapping/>
  </p:clrMapOvr>
  <mc:AlternateContent xmlns:mc="http://schemas.openxmlformats.org/markup-compatibility/2006" xmlns:p14="http://schemas.microsoft.com/office/powerpoint/2010/main">
    <mc:Choice Requires="p14">
      <p:transition spd="slow" p14:dur="2000" advTm="21988"/>
    </mc:Choice>
    <mc:Fallback xmlns="">
      <p:transition spd="slow" advTm="21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388616" y="2637808"/>
            <a:ext cx="10515600" cy="540397"/>
          </a:xfrm>
        </p:spPr>
        <p:txBody>
          <a:bodyPr>
            <a:normAutofit/>
          </a:bodyPr>
          <a:lstStyle/>
          <a:p>
            <a:pPr eaLnBrk="1" hangingPunct="1"/>
            <a:r>
              <a:rPr lang="en-US" altLang="en-US" sz="2800" dirty="0"/>
              <a:t>The U. S. Income Tax--Step by step</a:t>
            </a:r>
          </a:p>
        </p:txBody>
      </p:sp>
      <p:sp>
        <p:nvSpPr>
          <p:cNvPr id="26627" name="Rectangle 3"/>
          <p:cNvSpPr>
            <a:spLocks noGrp="1" noChangeArrowheads="1"/>
          </p:cNvSpPr>
          <p:nvPr>
            <p:ph type="body" idx="1"/>
          </p:nvPr>
        </p:nvSpPr>
        <p:spPr>
          <a:xfrm>
            <a:off x="1324253" y="3304713"/>
            <a:ext cx="8229600" cy="3309152"/>
          </a:xfrm>
        </p:spPr>
        <p:txBody>
          <a:bodyPr>
            <a:normAutofit fontScale="92500" lnSpcReduction="20000"/>
          </a:bodyPr>
          <a:lstStyle/>
          <a:p>
            <a:pPr eaLnBrk="1" hangingPunct="1">
              <a:defRPr/>
            </a:pPr>
            <a:r>
              <a:rPr lang="en-US" altLang="en-US" sz="2400" dirty="0"/>
              <a:t>Comprehensive Income  (Haig-Simons)	</a:t>
            </a:r>
          </a:p>
          <a:p>
            <a:pPr lvl="1" eaLnBrk="1" hangingPunct="1">
              <a:defRPr/>
            </a:pPr>
            <a:r>
              <a:rPr lang="en-US" altLang="en-US" dirty="0"/>
              <a:t> 	Exclusions</a:t>
            </a:r>
          </a:p>
          <a:p>
            <a:pPr eaLnBrk="1" hangingPunct="1">
              <a:defRPr/>
            </a:pPr>
            <a:r>
              <a:rPr lang="en-US" altLang="en-US" sz="2400" dirty="0"/>
              <a:t>AGI</a:t>
            </a:r>
          </a:p>
          <a:p>
            <a:pPr lvl="1" eaLnBrk="1" hangingPunct="1">
              <a:defRPr/>
            </a:pPr>
            <a:r>
              <a:rPr lang="en-US" altLang="en-US" dirty="0"/>
              <a:t>   Exemptions and deductions</a:t>
            </a:r>
          </a:p>
          <a:p>
            <a:pPr eaLnBrk="1" hangingPunct="1">
              <a:defRPr/>
            </a:pPr>
            <a:r>
              <a:rPr lang="en-US" altLang="en-US" sz="2400" dirty="0"/>
              <a:t>Taxable Income</a:t>
            </a:r>
          </a:p>
          <a:p>
            <a:pPr lvl="1" eaLnBrk="1" hangingPunct="1">
              <a:defRPr/>
            </a:pPr>
            <a:r>
              <a:rPr lang="en-US" altLang="en-US" dirty="0"/>
              <a:t>Tax rates, filing status</a:t>
            </a:r>
          </a:p>
          <a:p>
            <a:pPr eaLnBrk="1" hangingPunct="1">
              <a:defRPr/>
            </a:pPr>
            <a:r>
              <a:rPr lang="en-US" altLang="en-US" sz="2400" dirty="0"/>
              <a:t>Tax Liability (before and after credits)</a:t>
            </a:r>
          </a:p>
          <a:p>
            <a:pPr lvl="1" eaLnBrk="1" hangingPunct="1">
              <a:defRPr/>
            </a:pPr>
            <a:r>
              <a:rPr lang="en-US" altLang="en-US" dirty="0"/>
              <a:t>   Withholding, estimated payments</a:t>
            </a:r>
          </a:p>
          <a:p>
            <a:pPr eaLnBrk="1" hangingPunct="1">
              <a:defRPr/>
            </a:pPr>
            <a:r>
              <a:rPr lang="en-US" altLang="en-US" sz="2400" dirty="0"/>
              <a:t>Final payment or refund</a:t>
            </a:r>
          </a:p>
          <a:p>
            <a:pPr marL="0" indent="0">
              <a:buNone/>
              <a:defRPr/>
            </a:pPr>
            <a:r>
              <a:rPr lang="en-US" altLang="en-US" sz="1400" dirty="0"/>
              <a:t>	</a:t>
            </a:r>
          </a:p>
        </p:txBody>
      </p:sp>
      <p:sp>
        <p:nvSpPr>
          <p:cNvPr id="2" name="TextBox 1">
            <a:extLst>
              <a:ext uri="{FF2B5EF4-FFF2-40B4-BE49-F238E27FC236}">
                <a16:creationId xmlns:a16="http://schemas.microsoft.com/office/drawing/2014/main" id="{ABB22269-918B-4FD6-A8BE-608803B435A5}"/>
              </a:ext>
            </a:extLst>
          </p:cNvPr>
          <p:cNvSpPr txBox="1"/>
          <p:nvPr/>
        </p:nvSpPr>
        <p:spPr>
          <a:xfrm>
            <a:off x="1559625" y="368694"/>
            <a:ext cx="7758855" cy="2123658"/>
          </a:xfrm>
          <a:prstGeom prst="rect">
            <a:avLst/>
          </a:prstGeom>
          <a:noFill/>
        </p:spPr>
        <p:txBody>
          <a:bodyPr wrap="none" rtlCol="0">
            <a:spAutoFit/>
          </a:bodyPr>
          <a:lstStyle/>
          <a:p>
            <a:r>
              <a:rPr lang="en-US" sz="2800" dirty="0"/>
              <a:t>Is income alone enough to determine ability to pay?</a:t>
            </a:r>
          </a:p>
          <a:p>
            <a:r>
              <a:rPr lang="en-US" sz="2400" dirty="0"/>
              <a:t>Other factors </a:t>
            </a:r>
          </a:p>
          <a:p>
            <a:pPr marL="342900" indent="-342900">
              <a:buFont typeface="Arial" panose="020B0604020202020204" pitchFamily="34" charset="0"/>
              <a:buChar char="•"/>
            </a:pPr>
            <a:r>
              <a:rPr lang="en-US" sz="2000" dirty="0"/>
              <a:t>Family size</a:t>
            </a:r>
          </a:p>
          <a:p>
            <a:pPr marL="342900" indent="-342900">
              <a:buFont typeface="Arial" panose="020B0604020202020204" pitchFamily="34" charset="0"/>
              <a:buChar char="•"/>
            </a:pPr>
            <a:r>
              <a:rPr lang="en-US" sz="2000" dirty="0"/>
              <a:t>Unavoidable expenses—health care, casualty losses, other taxes??</a:t>
            </a:r>
          </a:p>
          <a:p>
            <a:pPr marL="342900" indent="-342900">
              <a:buFont typeface="Arial" panose="020B0604020202020204" pitchFamily="34" charset="0"/>
              <a:buChar char="•"/>
            </a:pPr>
            <a:r>
              <a:rPr lang="en-US" sz="2000" dirty="0"/>
              <a:t>Age??</a:t>
            </a:r>
          </a:p>
          <a:p>
            <a:pPr marL="342900" indent="-342900">
              <a:buFont typeface="Arial" panose="020B0604020202020204" pitchFamily="34" charset="0"/>
              <a:buChar char="•"/>
            </a:pPr>
            <a:r>
              <a:rPr lang="en-US" sz="2000" dirty="0"/>
              <a:t>Incentives—charities, housing?</a:t>
            </a: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4" name="Ink 3">
                <a:extLst>
                  <a:ext uri="{FF2B5EF4-FFF2-40B4-BE49-F238E27FC236}">
                    <a16:creationId xmlns:a16="http://schemas.microsoft.com/office/drawing/2014/main" id="{105FC3C0-45EC-4FFC-BDAF-45F54F0A8227}"/>
                  </a:ext>
                </a:extLst>
              </p14:cNvPr>
              <p14:cNvContentPartPr/>
              <p14:nvPr>
                <p:extLst>
                  <p:ext uri="{42D2F446-02D8-4167-A562-619A0277C38B}">
                    <p15:isNarration xmlns:p15="http://schemas.microsoft.com/office/powerpoint/2012/main" val="1"/>
                  </p:ext>
                </p:extLst>
              </p14:nvPr>
            </p14:nvContentPartPr>
            <p14:xfrm>
              <a:off x="2217600" y="3917520"/>
              <a:ext cx="1461600" cy="756720"/>
            </p14:xfrm>
          </p:contentPart>
        </mc:Choice>
        <mc:Fallback xmlns="">
          <p:pic>
            <p:nvPicPr>
              <p:cNvPr id="4" name="Ink 3">
                <a:extLst>
                  <a:ext uri="{FF2B5EF4-FFF2-40B4-BE49-F238E27FC236}">
                    <a16:creationId xmlns:a16="http://schemas.microsoft.com/office/drawing/2014/main" id="{105FC3C0-45EC-4FFC-BDAF-45F54F0A8227}"/>
                  </a:ext>
                </a:extLst>
              </p:cNvPr>
              <p:cNvPicPr>
                <a:picLocks noGrp="1" noRot="1" noChangeAspect="1" noMove="1" noResize="1" noEditPoints="1" noAdjustHandles="1" noChangeArrowheads="1" noChangeShapeType="1"/>
              </p:cNvPicPr>
              <p:nvPr/>
            </p:nvPicPr>
            <p:blipFill>
              <a:blip r:embed="rId5"/>
              <a:stretch>
                <a:fillRect/>
              </a:stretch>
            </p:blipFill>
            <p:spPr>
              <a:xfrm>
                <a:off x="2201760" y="3854160"/>
                <a:ext cx="1492920" cy="883440"/>
              </a:xfrm>
              <a:prstGeom prst="rect">
                <a:avLst/>
              </a:prstGeom>
            </p:spPr>
          </p:pic>
        </mc:Fallback>
      </mc:AlternateContent>
      <p:pic>
        <p:nvPicPr>
          <p:cNvPr id="5" name="Audio 4">
            <a:hlinkClick r:id="" action="ppaction://media"/>
            <a:extLst>
              <a:ext uri="{FF2B5EF4-FFF2-40B4-BE49-F238E27FC236}">
                <a16:creationId xmlns:a16="http://schemas.microsoft.com/office/drawing/2014/main" id="{07E2C093-BD2B-4B12-A65E-8F655A0A5A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45163530"/>
      </p:ext>
    </p:extLst>
  </p:cSld>
  <p:clrMapOvr>
    <a:masterClrMapping/>
  </p:clrMapOvr>
  <mc:AlternateContent xmlns:mc="http://schemas.openxmlformats.org/markup-compatibility/2006" xmlns:p14="http://schemas.microsoft.com/office/powerpoint/2010/main">
    <mc:Choice Requires="p14">
      <p:transition spd="slow" p14:dur="2000" advTm="90382"/>
    </mc:Choice>
    <mc:Fallback xmlns="">
      <p:transition spd="slow" advTm="90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0B0262-E38B-45FD-AE40-551C8396B003}"/>
              </a:ext>
            </a:extLst>
          </p:cNvPr>
          <p:cNvPicPr>
            <a:picLocks noChangeAspect="1"/>
          </p:cNvPicPr>
          <p:nvPr/>
        </p:nvPicPr>
        <p:blipFill>
          <a:blip r:embed="rId4"/>
          <a:stretch>
            <a:fillRect/>
          </a:stretch>
        </p:blipFill>
        <p:spPr>
          <a:xfrm>
            <a:off x="4486275" y="76200"/>
            <a:ext cx="3467100" cy="67818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4" name="Ink 3">
                <a:extLst>
                  <a:ext uri="{FF2B5EF4-FFF2-40B4-BE49-F238E27FC236}">
                    <a16:creationId xmlns:a16="http://schemas.microsoft.com/office/drawing/2014/main" id="{DFC03E08-AC08-48AB-ADCA-49DAC0E675A8}"/>
                  </a:ext>
                </a:extLst>
              </p14:cNvPr>
              <p14:cNvContentPartPr/>
              <p14:nvPr>
                <p:extLst>
                  <p:ext uri="{42D2F446-02D8-4167-A562-619A0277C38B}">
                    <p15:isNarration xmlns:p15="http://schemas.microsoft.com/office/powerpoint/2012/main" val="1"/>
                  </p:ext>
                </p:extLst>
              </p14:nvPr>
            </p14:nvContentPartPr>
            <p14:xfrm>
              <a:off x="4562640" y="1818360"/>
              <a:ext cx="3611160" cy="4206960"/>
            </p14:xfrm>
          </p:contentPart>
        </mc:Choice>
        <mc:Fallback xmlns="">
          <p:pic>
            <p:nvPicPr>
              <p:cNvPr id="4" name="Ink 3">
                <a:extLst>
                  <a:ext uri="{FF2B5EF4-FFF2-40B4-BE49-F238E27FC236}">
                    <a16:creationId xmlns:a16="http://schemas.microsoft.com/office/drawing/2014/main" id="{DFC03E08-AC08-48AB-ADCA-49DAC0E675A8}"/>
                  </a:ext>
                </a:extLst>
              </p:cNvPr>
              <p:cNvPicPr>
                <a:picLocks noGrp="1" noRot="1" noChangeAspect="1" noMove="1" noResize="1" noEditPoints="1" noAdjustHandles="1" noChangeArrowheads="1" noChangeShapeType="1"/>
              </p:cNvPicPr>
              <p:nvPr/>
            </p:nvPicPr>
            <p:blipFill>
              <a:blip r:embed="rId6"/>
              <a:stretch>
                <a:fillRect/>
              </a:stretch>
            </p:blipFill>
            <p:spPr>
              <a:xfrm>
                <a:off x="4553280" y="1809000"/>
                <a:ext cx="3629880" cy="4225680"/>
              </a:xfrm>
              <a:prstGeom prst="rect">
                <a:avLst/>
              </a:prstGeom>
            </p:spPr>
          </p:pic>
        </mc:Fallback>
      </mc:AlternateContent>
      <p:pic>
        <p:nvPicPr>
          <p:cNvPr id="5" name="Audio 4">
            <a:hlinkClick r:id="" action="ppaction://media"/>
            <a:extLst>
              <a:ext uri="{FF2B5EF4-FFF2-40B4-BE49-F238E27FC236}">
                <a16:creationId xmlns:a16="http://schemas.microsoft.com/office/drawing/2014/main" id="{55A46DA0-0285-48B7-BCC8-958AE87427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08179574"/>
      </p:ext>
    </p:extLst>
  </p:cSld>
  <p:clrMapOvr>
    <a:masterClrMapping/>
  </p:clrMapOvr>
  <mc:AlternateContent xmlns:mc="http://schemas.openxmlformats.org/markup-compatibility/2006" xmlns:p14="http://schemas.microsoft.com/office/powerpoint/2010/main">
    <mc:Choice Requires="p14">
      <p:transition spd="slow" p14:dur="2000" advTm="125656"/>
    </mc:Choice>
    <mc:Fallback xmlns="">
      <p:transition spd="slow" advTm="125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p:cNvSpPr>
            <a:spLocks noGrp="1"/>
          </p:cNvSpPr>
          <p:nvPr>
            <p:ph type="title"/>
          </p:nvPr>
        </p:nvSpPr>
        <p:spPr>
          <a:xfrm>
            <a:off x="1981200" y="274638"/>
            <a:ext cx="8229600" cy="715962"/>
          </a:xfrm>
        </p:spPr>
        <p:txBody>
          <a:bodyPr/>
          <a:lstStyle/>
          <a:p>
            <a:r>
              <a:rPr lang="en-US" altLang="en-US" sz="3200"/>
              <a:t>Rationale for Exemptions and Deductions</a:t>
            </a:r>
          </a:p>
        </p:txBody>
      </p:sp>
      <p:sp>
        <p:nvSpPr>
          <p:cNvPr id="16387" name="Content Placeholder 9"/>
          <p:cNvSpPr>
            <a:spLocks noGrp="1"/>
          </p:cNvSpPr>
          <p:nvPr>
            <p:ph idx="1"/>
          </p:nvPr>
        </p:nvSpPr>
        <p:spPr>
          <a:xfrm>
            <a:off x="1404152" y="1350885"/>
            <a:ext cx="8229600" cy="5410200"/>
          </a:xfrm>
        </p:spPr>
        <p:txBody>
          <a:bodyPr/>
          <a:lstStyle/>
          <a:p>
            <a:r>
              <a:rPr lang="en-US" altLang="en-US" dirty="0"/>
              <a:t>Credits, Deductions and Exemptions</a:t>
            </a:r>
          </a:p>
          <a:p>
            <a:r>
              <a:rPr lang="en-US" altLang="en-US" dirty="0"/>
              <a:t>Exemptions  (ability-to-pay)</a:t>
            </a:r>
          </a:p>
          <a:p>
            <a:r>
              <a:rPr lang="en-US" altLang="en-US" dirty="0"/>
              <a:t>Deductions</a:t>
            </a:r>
          </a:p>
          <a:p>
            <a:pPr lvl="1"/>
            <a:r>
              <a:rPr lang="en-US" altLang="en-US" dirty="0"/>
              <a:t>Minimum standard</a:t>
            </a:r>
          </a:p>
          <a:p>
            <a:pPr lvl="1"/>
            <a:r>
              <a:rPr lang="en-US" altLang="en-US" dirty="0"/>
              <a:t>Itemized</a:t>
            </a:r>
          </a:p>
          <a:p>
            <a:pPr lvl="2"/>
            <a:r>
              <a:rPr lang="en-US" altLang="en-US" dirty="0"/>
              <a:t>Ability-to-pay</a:t>
            </a:r>
          </a:p>
          <a:p>
            <a:pPr lvl="3"/>
            <a:r>
              <a:rPr lang="en-US" altLang="en-US" dirty="0"/>
              <a:t>Health care costs</a:t>
            </a:r>
          </a:p>
          <a:p>
            <a:pPr lvl="3"/>
            <a:r>
              <a:rPr lang="en-US" altLang="en-US" dirty="0"/>
              <a:t>State and local taxes?</a:t>
            </a:r>
          </a:p>
          <a:p>
            <a:pPr lvl="3"/>
            <a:r>
              <a:rPr lang="en-US" altLang="en-US" dirty="0"/>
              <a:t>Casualty losses</a:t>
            </a:r>
          </a:p>
          <a:p>
            <a:pPr lvl="2"/>
            <a:r>
              <a:rPr lang="en-US" altLang="en-US" dirty="0"/>
              <a:t>Incentives</a:t>
            </a:r>
          </a:p>
          <a:p>
            <a:pPr lvl="3"/>
            <a:r>
              <a:rPr lang="en-US" altLang="en-US" dirty="0"/>
              <a:t>Charitable contributions</a:t>
            </a:r>
          </a:p>
          <a:p>
            <a:pPr lvl="3"/>
            <a:r>
              <a:rPr lang="en-US" altLang="en-US" dirty="0"/>
              <a:t>Mortgage interest</a:t>
            </a:r>
          </a:p>
          <a:p>
            <a:pPr lvl="3"/>
            <a:r>
              <a:rPr lang="en-US" altLang="en-US" dirty="0"/>
              <a:t>State and local taxes?</a:t>
            </a:r>
          </a:p>
          <a:p>
            <a:pPr lvl="3"/>
            <a:endParaRPr lang="en-US" altLang="en-US" dirty="0"/>
          </a:p>
          <a:p>
            <a:pPr lvl="3"/>
            <a:endParaRPr lang="en-US" altLang="en-US" dirty="0"/>
          </a:p>
        </p:txBody>
      </p:sp>
      <p:pic>
        <p:nvPicPr>
          <p:cNvPr id="5" name="Audio 4">
            <a:hlinkClick r:id="" action="ppaction://media"/>
            <a:extLst>
              <a:ext uri="{FF2B5EF4-FFF2-40B4-BE49-F238E27FC236}">
                <a16:creationId xmlns:a16="http://schemas.microsoft.com/office/drawing/2014/main" id="{E788B41A-E6E1-4CFE-807F-161A91F264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17659417"/>
      </p:ext>
    </p:extLst>
  </p:cSld>
  <p:clrMapOvr>
    <a:masterClrMapping/>
  </p:clrMapOvr>
  <mc:AlternateContent xmlns:mc="http://schemas.openxmlformats.org/markup-compatibility/2006" xmlns:p14="http://schemas.microsoft.com/office/powerpoint/2010/main">
    <mc:Choice Requires="p14">
      <p:transition spd="slow" p14:dur="2000" advTm="111352"/>
    </mc:Choice>
    <mc:Fallback xmlns="">
      <p:transition spd="slow" advTm="111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32173" y="244135"/>
            <a:ext cx="10515600" cy="540397"/>
          </a:xfrm>
        </p:spPr>
        <p:txBody>
          <a:bodyPr>
            <a:normAutofit/>
          </a:bodyPr>
          <a:lstStyle/>
          <a:p>
            <a:pPr eaLnBrk="1" hangingPunct="1"/>
            <a:r>
              <a:rPr lang="en-US" altLang="en-US" sz="2800" dirty="0"/>
              <a:t>The U. S. Income Tax--Step by step</a:t>
            </a:r>
          </a:p>
        </p:txBody>
      </p:sp>
      <p:sp>
        <p:nvSpPr>
          <p:cNvPr id="26627" name="Rectangle 3"/>
          <p:cNvSpPr>
            <a:spLocks noGrp="1" noChangeArrowheads="1"/>
          </p:cNvSpPr>
          <p:nvPr>
            <p:ph type="body" idx="1"/>
          </p:nvPr>
        </p:nvSpPr>
        <p:spPr>
          <a:xfrm>
            <a:off x="498631" y="1280604"/>
            <a:ext cx="4961136" cy="3309152"/>
          </a:xfrm>
        </p:spPr>
        <p:txBody>
          <a:bodyPr>
            <a:normAutofit fontScale="85000" lnSpcReduction="20000"/>
          </a:bodyPr>
          <a:lstStyle/>
          <a:p>
            <a:pPr eaLnBrk="1" hangingPunct="1">
              <a:defRPr/>
            </a:pPr>
            <a:r>
              <a:rPr lang="en-US" altLang="en-US" sz="2400" dirty="0">
                <a:solidFill>
                  <a:srgbClr val="C00000"/>
                </a:solidFill>
              </a:rPr>
              <a:t>Comprehensive Income  (Haig-Simons)	</a:t>
            </a:r>
          </a:p>
          <a:p>
            <a:pPr lvl="1" eaLnBrk="1" hangingPunct="1">
              <a:defRPr/>
            </a:pPr>
            <a:r>
              <a:rPr lang="en-US" altLang="en-US" dirty="0">
                <a:solidFill>
                  <a:srgbClr val="C00000"/>
                </a:solidFill>
              </a:rPr>
              <a:t> 	Exclusions</a:t>
            </a:r>
          </a:p>
          <a:p>
            <a:pPr eaLnBrk="1" hangingPunct="1">
              <a:defRPr/>
            </a:pPr>
            <a:r>
              <a:rPr lang="en-US" altLang="en-US" sz="2400" dirty="0">
                <a:solidFill>
                  <a:srgbClr val="C00000"/>
                </a:solidFill>
              </a:rPr>
              <a:t>AGI</a:t>
            </a:r>
          </a:p>
          <a:p>
            <a:pPr lvl="1" eaLnBrk="1" hangingPunct="1">
              <a:defRPr/>
            </a:pPr>
            <a:r>
              <a:rPr lang="en-US" altLang="en-US" dirty="0"/>
              <a:t>   Exemptions and deductions</a:t>
            </a:r>
          </a:p>
          <a:p>
            <a:pPr eaLnBrk="1" hangingPunct="1">
              <a:defRPr/>
            </a:pPr>
            <a:r>
              <a:rPr lang="en-US" altLang="en-US" sz="2400" dirty="0"/>
              <a:t>Taxable Income</a:t>
            </a:r>
          </a:p>
          <a:p>
            <a:pPr lvl="1" eaLnBrk="1" hangingPunct="1">
              <a:defRPr/>
            </a:pPr>
            <a:r>
              <a:rPr lang="en-US" altLang="en-US" dirty="0"/>
              <a:t>Tax rates, filing status</a:t>
            </a:r>
          </a:p>
          <a:p>
            <a:pPr eaLnBrk="1" hangingPunct="1">
              <a:defRPr/>
            </a:pPr>
            <a:r>
              <a:rPr lang="en-US" altLang="en-US" sz="2400" dirty="0"/>
              <a:t>Tax Liability (before and after credits)</a:t>
            </a:r>
          </a:p>
          <a:p>
            <a:pPr lvl="1" eaLnBrk="1" hangingPunct="1">
              <a:defRPr/>
            </a:pPr>
            <a:r>
              <a:rPr lang="en-US" altLang="en-US" dirty="0"/>
              <a:t>   Withholding, estimated payments</a:t>
            </a:r>
          </a:p>
          <a:p>
            <a:pPr eaLnBrk="1" hangingPunct="1">
              <a:defRPr/>
            </a:pPr>
            <a:r>
              <a:rPr lang="en-US" altLang="en-US" sz="2400" dirty="0"/>
              <a:t>Final payment</a:t>
            </a:r>
          </a:p>
          <a:p>
            <a:pPr marL="0" indent="0">
              <a:buNone/>
              <a:defRPr/>
            </a:pPr>
            <a:r>
              <a:rPr lang="en-US" altLang="en-US" sz="1400" dirty="0"/>
              <a:t>	</a:t>
            </a:r>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1CD4B090-1EB6-457A-960B-F3E8D480C1D5}"/>
                  </a:ext>
                </a:extLst>
              </p14:cNvPr>
              <p14:cNvContentPartPr/>
              <p14:nvPr/>
            </p14:nvContentPartPr>
            <p14:xfrm>
              <a:off x="11724840" y="6467040"/>
              <a:ext cx="68400" cy="51480"/>
            </p14:xfrm>
          </p:contentPart>
        </mc:Choice>
        <mc:Fallback xmlns="">
          <p:pic>
            <p:nvPicPr>
              <p:cNvPr id="4" name="Ink 3">
                <a:extLst>
                  <a:ext uri="{FF2B5EF4-FFF2-40B4-BE49-F238E27FC236}">
                    <a16:creationId xmlns:a16="http://schemas.microsoft.com/office/drawing/2014/main" id="{1CD4B090-1EB6-457A-960B-F3E8D480C1D5}"/>
                  </a:ext>
                </a:extLst>
              </p:cNvPr>
              <p:cNvPicPr/>
              <p:nvPr/>
            </p:nvPicPr>
            <p:blipFill>
              <a:blip r:embed="rId5"/>
              <a:stretch>
                <a:fillRect/>
              </a:stretch>
            </p:blipFill>
            <p:spPr>
              <a:xfrm>
                <a:off x="11715480" y="6457680"/>
                <a:ext cx="87120" cy="70200"/>
              </a:xfrm>
              <a:prstGeom prst="rect">
                <a:avLst/>
              </a:prstGeom>
            </p:spPr>
          </p:pic>
        </mc:Fallback>
      </mc:AlternateContent>
      <p:pic>
        <p:nvPicPr>
          <p:cNvPr id="5" name="Audio 4">
            <a:hlinkClick r:id="" action="ppaction://media"/>
            <a:extLst>
              <a:ext uri="{FF2B5EF4-FFF2-40B4-BE49-F238E27FC236}">
                <a16:creationId xmlns:a16="http://schemas.microsoft.com/office/drawing/2014/main" id="{3110C1DA-F313-4136-AEDA-81E7FC2D22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64521672"/>
      </p:ext>
    </p:extLst>
  </p:cSld>
  <p:clrMapOvr>
    <a:masterClrMapping/>
  </p:clrMapOvr>
  <mc:AlternateContent xmlns:mc="http://schemas.openxmlformats.org/markup-compatibility/2006" xmlns:p14="http://schemas.microsoft.com/office/powerpoint/2010/main">
    <mc:Choice Requires="p14">
      <p:transition spd="slow" p14:dur="2000" advTm="118961"/>
    </mc:Choice>
    <mc:Fallback xmlns="">
      <p:transition spd="slow" advTm="118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1437</TotalTime>
  <Words>525</Words>
  <Application>Microsoft Office PowerPoint</Application>
  <PresentationFormat>Widescreen</PresentationFormat>
  <Paragraphs>153</Paragraphs>
  <Slides>22</Slides>
  <Notes>1</Notes>
  <HiddenSlides>0</HiddenSlides>
  <MMClips>21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ECON 411 Public Sector Economics PowerPoint Material 2020</vt:lpstr>
      <vt:lpstr>Taxation--Plan</vt:lpstr>
      <vt:lpstr>PowerPoint Presentation</vt:lpstr>
      <vt:lpstr>Individual Income Taxation</vt:lpstr>
      <vt:lpstr>Individual Income Taxation (continued)</vt:lpstr>
      <vt:lpstr>The U. S. Income Tax--Step by step</vt:lpstr>
      <vt:lpstr>PowerPoint Presentation</vt:lpstr>
      <vt:lpstr>Rationale for Exemptions and Deductions</vt:lpstr>
      <vt:lpstr>The U. S. Income Tax--Step by step</vt:lpstr>
      <vt:lpstr>The U. S. Income Tax--Step by step</vt:lpstr>
      <vt:lpstr>The U. S. Income Tax--Step by step</vt:lpstr>
      <vt:lpstr>The U. S. Income Tax--Step by step</vt:lpstr>
      <vt:lpstr>PowerPoint Presentation</vt:lpstr>
      <vt:lpstr>PowerPoint Presentation</vt:lpstr>
      <vt:lpstr>History of Income Taxation</vt:lpstr>
      <vt:lpstr>History of Income Taxation</vt:lpstr>
      <vt:lpstr>PowerPoint Presentation</vt:lpstr>
      <vt:lpstr>PowerPoint Presentation</vt:lpstr>
      <vt:lpstr>PowerPoint Presentation</vt:lpstr>
      <vt:lpstr>PowerPoint Presentation</vt:lpstr>
      <vt:lpstr>PowerPoint Presentation</vt:lpstr>
      <vt:lpstr>Individual Income Tax Topics--Preview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dc:title>
  <dc:creator>Donna Giertz</dc:creator>
  <cp:lastModifiedBy>Giertz, J Fred</cp:lastModifiedBy>
  <cp:revision>53</cp:revision>
  <dcterms:created xsi:type="dcterms:W3CDTF">2020-04-11T01:15:39Z</dcterms:created>
  <dcterms:modified xsi:type="dcterms:W3CDTF">2020-04-19T02:59:03Z</dcterms:modified>
</cp:coreProperties>
</file>