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Action1.xml" ContentType="application/vnd.ms-office.inkAction+xml"/>
  <Override PartName="/ppt/ink/ink1.xml" ContentType="application/inkml+xml"/>
  <Override PartName="/ppt/ink/inkAction2.xml" ContentType="application/vnd.ms-office.inkAction+xml"/>
  <Override PartName="/ppt/notesSlides/notesSlide2.xml" ContentType="application/vnd.openxmlformats-officedocument.presentationml.notesSlide+xml"/>
  <Override PartName="/ppt/ink/inkAction3.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58" r:id="rId2"/>
    <p:sldId id="402" r:id="rId3"/>
    <p:sldId id="399" r:id="rId4"/>
    <p:sldId id="338" r:id="rId5"/>
    <p:sldId id="405" r:id="rId6"/>
    <p:sldId id="359" r:id="rId7"/>
    <p:sldId id="406" r:id="rId8"/>
    <p:sldId id="361" r:id="rId9"/>
    <p:sldId id="40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8" d="100"/>
          <a:sy n="98" d="100"/>
        </p:scale>
        <p:origin x="110" y="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1CBCA7-2000-4029-9A44-429FE0763C3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E93A6A9A-C1D9-4A70-974D-11F112DC843E}">
      <dgm:prSet phldrT="[Text]"/>
      <dgm:spPr/>
      <dgm:t>
        <a:bodyPr/>
        <a:lstStyle/>
        <a:p>
          <a:r>
            <a:rPr lang="en-US" dirty="0"/>
            <a:t>Basis for Taxation</a:t>
          </a:r>
        </a:p>
      </dgm:t>
    </dgm:pt>
    <dgm:pt modelId="{6D35909A-FA02-4806-8B7A-01885AFCF049}" type="parTrans" cxnId="{CA9F5826-F8F2-443F-9675-C89186C23A5F}">
      <dgm:prSet/>
      <dgm:spPr/>
      <dgm:t>
        <a:bodyPr/>
        <a:lstStyle/>
        <a:p>
          <a:endParaRPr lang="en-US"/>
        </a:p>
      </dgm:t>
    </dgm:pt>
    <dgm:pt modelId="{4A769905-6054-4120-AA7C-060304F59956}" type="sibTrans" cxnId="{CA9F5826-F8F2-443F-9675-C89186C23A5F}">
      <dgm:prSet/>
      <dgm:spPr/>
      <dgm:t>
        <a:bodyPr/>
        <a:lstStyle/>
        <a:p>
          <a:endParaRPr lang="en-US"/>
        </a:p>
      </dgm:t>
    </dgm:pt>
    <dgm:pt modelId="{6DD95196-014A-4299-AAFE-E8ABC88D920D}">
      <dgm:prSet phldrT="[Text]"/>
      <dgm:spPr/>
      <dgm:t>
        <a:bodyPr/>
        <a:lstStyle/>
        <a:p>
          <a:r>
            <a:rPr lang="en-US" dirty="0"/>
            <a:t>Ability-to-pay (economic capacity)</a:t>
          </a:r>
        </a:p>
      </dgm:t>
    </dgm:pt>
    <dgm:pt modelId="{5325A9B6-5B4B-49D7-9219-97636AFCB03E}" type="parTrans" cxnId="{F079BDD5-3333-4D4D-9162-DD29677A8E79}">
      <dgm:prSet/>
      <dgm:spPr/>
      <dgm:t>
        <a:bodyPr/>
        <a:lstStyle/>
        <a:p>
          <a:endParaRPr lang="en-US"/>
        </a:p>
      </dgm:t>
    </dgm:pt>
    <dgm:pt modelId="{4AD915B4-B672-4151-B843-38548C6809FE}" type="sibTrans" cxnId="{F079BDD5-3333-4D4D-9162-DD29677A8E79}">
      <dgm:prSet/>
      <dgm:spPr/>
      <dgm:t>
        <a:bodyPr/>
        <a:lstStyle/>
        <a:p>
          <a:endParaRPr lang="en-US"/>
        </a:p>
      </dgm:t>
    </dgm:pt>
    <dgm:pt modelId="{FF2656E9-3783-43E5-8BE0-8012AAF28A76}">
      <dgm:prSet phldrT="[Text]"/>
      <dgm:spPr/>
      <dgm:t>
        <a:bodyPr/>
        <a:lstStyle/>
        <a:p>
          <a:r>
            <a:rPr lang="en-US" dirty="0"/>
            <a:t>Consumption</a:t>
          </a:r>
        </a:p>
      </dgm:t>
    </dgm:pt>
    <dgm:pt modelId="{0A278558-D0B7-43DF-8B5E-5974604BACA4}" type="parTrans" cxnId="{F68122B1-BF25-4918-8FC6-35965E1416D6}">
      <dgm:prSet/>
      <dgm:spPr/>
      <dgm:t>
        <a:bodyPr/>
        <a:lstStyle/>
        <a:p>
          <a:endParaRPr lang="en-US"/>
        </a:p>
      </dgm:t>
    </dgm:pt>
    <dgm:pt modelId="{3A4E8E20-F00F-40E4-BBCE-EA25F050E6EE}" type="sibTrans" cxnId="{F68122B1-BF25-4918-8FC6-35965E1416D6}">
      <dgm:prSet/>
      <dgm:spPr/>
      <dgm:t>
        <a:bodyPr/>
        <a:lstStyle/>
        <a:p>
          <a:endParaRPr lang="en-US"/>
        </a:p>
      </dgm:t>
    </dgm:pt>
    <dgm:pt modelId="{7EC966A2-B557-4087-8D38-D06A49097A9E}">
      <dgm:prSet phldrT="[Text]"/>
      <dgm:spPr/>
      <dgm:t>
        <a:bodyPr/>
        <a:lstStyle/>
        <a:p>
          <a:r>
            <a:rPr lang="en-US" dirty="0"/>
            <a:t>Benefits-received</a:t>
          </a:r>
        </a:p>
      </dgm:t>
    </dgm:pt>
    <dgm:pt modelId="{DFBB3413-A01F-4838-9CAD-E871600E254A}" type="parTrans" cxnId="{ABDC10D0-ADDA-4DE8-92DC-5D92B78ABA1B}">
      <dgm:prSet/>
      <dgm:spPr/>
      <dgm:t>
        <a:bodyPr/>
        <a:lstStyle/>
        <a:p>
          <a:endParaRPr lang="en-US"/>
        </a:p>
      </dgm:t>
    </dgm:pt>
    <dgm:pt modelId="{F53ABE9A-676B-465C-88CF-59474A50D629}" type="sibTrans" cxnId="{ABDC10D0-ADDA-4DE8-92DC-5D92B78ABA1B}">
      <dgm:prSet/>
      <dgm:spPr/>
      <dgm:t>
        <a:bodyPr/>
        <a:lstStyle/>
        <a:p>
          <a:endParaRPr lang="en-US"/>
        </a:p>
      </dgm:t>
    </dgm:pt>
    <dgm:pt modelId="{6290CA93-08C6-4E23-85DC-F8B6FD4D375C}">
      <dgm:prSet phldrT="[Text]"/>
      <dgm:spPr/>
      <dgm:t>
        <a:bodyPr/>
        <a:lstStyle/>
        <a:p>
          <a:r>
            <a:rPr lang="en-US" dirty="0"/>
            <a:t>Base related to usage, e. g., motor fuels </a:t>
          </a:r>
        </a:p>
      </dgm:t>
    </dgm:pt>
    <dgm:pt modelId="{6DFB0E7C-3A5A-471F-9F44-BA8B13E952B7}" type="parTrans" cxnId="{252461ED-C494-438F-87CD-C345888FCE86}">
      <dgm:prSet/>
      <dgm:spPr/>
      <dgm:t>
        <a:bodyPr/>
        <a:lstStyle/>
        <a:p>
          <a:endParaRPr lang="en-US"/>
        </a:p>
      </dgm:t>
    </dgm:pt>
    <dgm:pt modelId="{3658EA6D-093B-43D8-82B4-4D0460D8C8CC}" type="sibTrans" cxnId="{252461ED-C494-438F-87CD-C345888FCE86}">
      <dgm:prSet/>
      <dgm:spPr/>
      <dgm:t>
        <a:bodyPr/>
        <a:lstStyle/>
        <a:p>
          <a:endParaRPr lang="en-US"/>
        </a:p>
      </dgm:t>
    </dgm:pt>
    <dgm:pt modelId="{F4A1CDBE-E565-4437-904D-627282E8F4D4}">
      <dgm:prSet phldrT="[Text]"/>
      <dgm:spPr/>
      <dgm:t>
        <a:bodyPr/>
        <a:lstStyle/>
        <a:p>
          <a:r>
            <a:rPr lang="en-US" dirty="0"/>
            <a:t>Wealth</a:t>
          </a:r>
        </a:p>
      </dgm:t>
    </dgm:pt>
    <dgm:pt modelId="{5F3A9AFD-9977-4177-AF88-23F282054EBD}" type="parTrans" cxnId="{BE13E1A2-417B-4EF7-AECC-AA4F6C52FFC6}">
      <dgm:prSet/>
      <dgm:spPr/>
      <dgm:t>
        <a:bodyPr/>
        <a:lstStyle/>
        <a:p>
          <a:endParaRPr lang="en-US"/>
        </a:p>
      </dgm:t>
    </dgm:pt>
    <dgm:pt modelId="{912A5104-1EF5-40F0-90CB-812FC026E225}" type="sibTrans" cxnId="{BE13E1A2-417B-4EF7-AECC-AA4F6C52FFC6}">
      <dgm:prSet/>
      <dgm:spPr/>
      <dgm:t>
        <a:bodyPr/>
        <a:lstStyle/>
        <a:p>
          <a:endParaRPr lang="en-US"/>
        </a:p>
      </dgm:t>
    </dgm:pt>
    <dgm:pt modelId="{B3131F6E-AF53-44C3-ADC3-E7DFE97B9D08}">
      <dgm:prSet phldrT="[Text]"/>
      <dgm:spPr/>
      <dgm:t>
        <a:bodyPr/>
        <a:lstStyle/>
        <a:p>
          <a:r>
            <a:rPr lang="en-US" dirty="0"/>
            <a:t>Property tax</a:t>
          </a:r>
        </a:p>
      </dgm:t>
    </dgm:pt>
    <dgm:pt modelId="{CE918CE2-7406-4DAA-B536-A06118BCE157}" type="parTrans" cxnId="{AE4AFC3D-F21C-4916-807A-7AA3E6B5AA5F}">
      <dgm:prSet/>
      <dgm:spPr/>
      <dgm:t>
        <a:bodyPr/>
        <a:lstStyle/>
        <a:p>
          <a:endParaRPr lang="en-US"/>
        </a:p>
      </dgm:t>
    </dgm:pt>
    <dgm:pt modelId="{1443C515-1449-4D82-894F-C786CC544D05}" type="sibTrans" cxnId="{AE4AFC3D-F21C-4916-807A-7AA3E6B5AA5F}">
      <dgm:prSet/>
      <dgm:spPr/>
      <dgm:t>
        <a:bodyPr/>
        <a:lstStyle/>
        <a:p>
          <a:endParaRPr lang="en-US"/>
        </a:p>
      </dgm:t>
    </dgm:pt>
    <dgm:pt modelId="{D6CDA248-ABFB-4EDA-A181-68EC2B64BECC}">
      <dgm:prSet phldrT="[Text]"/>
      <dgm:spPr/>
      <dgm:t>
        <a:bodyPr/>
        <a:lstStyle/>
        <a:p>
          <a:r>
            <a:rPr lang="en-US" dirty="0"/>
            <a:t>Death and gift taxes</a:t>
          </a:r>
        </a:p>
      </dgm:t>
    </dgm:pt>
    <dgm:pt modelId="{47ED176C-BDA2-4B97-B8A2-5F0E9467CA81}" type="parTrans" cxnId="{34CD2309-5378-4ABC-9451-09590A5876C1}">
      <dgm:prSet/>
      <dgm:spPr/>
      <dgm:t>
        <a:bodyPr/>
        <a:lstStyle/>
        <a:p>
          <a:endParaRPr lang="en-US"/>
        </a:p>
      </dgm:t>
    </dgm:pt>
    <dgm:pt modelId="{BD756AFA-1567-4408-83D6-40B0347ACAC6}" type="sibTrans" cxnId="{34CD2309-5378-4ABC-9451-09590A5876C1}">
      <dgm:prSet/>
      <dgm:spPr/>
      <dgm:t>
        <a:bodyPr/>
        <a:lstStyle/>
        <a:p>
          <a:endParaRPr lang="en-US"/>
        </a:p>
      </dgm:t>
    </dgm:pt>
    <dgm:pt modelId="{1EECDF3A-89B5-4DFD-981C-711B2105CD21}">
      <dgm:prSet phldrT="[Text]"/>
      <dgm:spPr/>
      <dgm:t>
        <a:bodyPr/>
        <a:lstStyle/>
        <a:p>
          <a:r>
            <a:rPr lang="en-US" dirty="0"/>
            <a:t>Sales and VA taxes</a:t>
          </a:r>
        </a:p>
      </dgm:t>
    </dgm:pt>
    <dgm:pt modelId="{B75F86C8-0B37-4DCE-98F2-004593CF7F50}" type="parTrans" cxnId="{950BD6F1-8F93-4817-B2A8-343DEFA63AA3}">
      <dgm:prSet/>
      <dgm:spPr/>
      <dgm:t>
        <a:bodyPr/>
        <a:lstStyle/>
        <a:p>
          <a:endParaRPr lang="en-US"/>
        </a:p>
      </dgm:t>
    </dgm:pt>
    <dgm:pt modelId="{5D526C55-C290-46FF-90D1-4E83A1DA7335}" type="sibTrans" cxnId="{950BD6F1-8F93-4817-B2A8-343DEFA63AA3}">
      <dgm:prSet/>
      <dgm:spPr/>
      <dgm:t>
        <a:bodyPr/>
        <a:lstStyle/>
        <a:p>
          <a:endParaRPr lang="en-US"/>
        </a:p>
      </dgm:t>
    </dgm:pt>
    <dgm:pt modelId="{FC155344-C2AB-4C4D-8CC3-99760C3D8374}">
      <dgm:prSet phldrT="[Text]"/>
      <dgm:spPr/>
      <dgm:t>
        <a:bodyPr/>
        <a:lstStyle/>
        <a:p>
          <a:r>
            <a:rPr lang="en-US" dirty="0"/>
            <a:t>Broad-based consumption taxes</a:t>
          </a:r>
        </a:p>
      </dgm:t>
    </dgm:pt>
    <dgm:pt modelId="{814A7CB6-52B4-466D-97D8-24BCC22E49B5}" type="parTrans" cxnId="{414460D4-50D9-4182-975D-0E91CC2596EA}">
      <dgm:prSet/>
      <dgm:spPr/>
      <dgm:t>
        <a:bodyPr/>
        <a:lstStyle/>
        <a:p>
          <a:endParaRPr lang="en-US"/>
        </a:p>
      </dgm:t>
    </dgm:pt>
    <dgm:pt modelId="{463CED90-7A0A-4A54-97CD-68B2A1FE805D}" type="sibTrans" cxnId="{414460D4-50D9-4182-975D-0E91CC2596EA}">
      <dgm:prSet/>
      <dgm:spPr/>
      <dgm:t>
        <a:bodyPr/>
        <a:lstStyle/>
        <a:p>
          <a:endParaRPr lang="en-US"/>
        </a:p>
      </dgm:t>
    </dgm:pt>
    <dgm:pt modelId="{DB8360BC-6AAA-4DED-8AE7-B96CC41E9C6E}">
      <dgm:prSet phldrT="[Text]"/>
      <dgm:spPr/>
      <dgm:t>
        <a:bodyPr/>
        <a:lstStyle/>
        <a:p>
          <a:r>
            <a:rPr lang="en-US" dirty="0"/>
            <a:t>Income</a:t>
          </a:r>
        </a:p>
      </dgm:t>
    </dgm:pt>
    <dgm:pt modelId="{431EF558-A407-463A-A8FF-84C52ECD8F76}" type="sibTrans" cxnId="{E5F02EDA-3DA9-4323-A690-EAE344A62CC2}">
      <dgm:prSet/>
      <dgm:spPr/>
      <dgm:t>
        <a:bodyPr/>
        <a:lstStyle/>
        <a:p>
          <a:endParaRPr lang="en-US"/>
        </a:p>
      </dgm:t>
    </dgm:pt>
    <dgm:pt modelId="{471114C5-8B26-48B9-8135-FCF71EFB1561}" type="parTrans" cxnId="{E5F02EDA-3DA9-4323-A690-EAE344A62CC2}">
      <dgm:prSet/>
      <dgm:spPr/>
      <dgm:t>
        <a:bodyPr/>
        <a:lstStyle/>
        <a:p>
          <a:endParaRPr lang="en-US"/>
        </a:p>
      </dgm:t>
    </dgm:pt>
    <dgm:pt modelId="{E0D599A4-4EA9-44E8-96A0-B6D587561D1F}" type="pres">
      <dgm:prSet presAssocID="{0A1CBCA7-2000-4029-9A44-429FE0763C3E}" presName="hierChild1" presStyleCnt="0">
        <dgm:presLayoutVars>
          <dgm:chPref val="1"/>
          <dgm:dir/>
          <dgm:animOne val="branch"/>
          <dgm:animLvl val="lvl"/>
          <dgm:resizeHandles/>
        </dgm:presLayoutVars>
      </dgm:prSet>
      <dgm:spPr/>
    </dgm:pt>
    <dgm:pt modelId="{92754399-9322-4841-9B8E-C3663F2A6687}" type="pres">
      <dgm:prSet presAssocID="{E93A6A9A-C1D9-4A70-974D-11F112DC843E}" presName="hierRoot1" presStyleCnt="0"/>
      <dgm:spPr/>
    </dgm:pt>
    <dgm:pt modelId="{3DCF5085-14A5-4D4A-8C92-201C6885C2B7}" type="pres">
      <dgm:prSet presAssocID="{E93A6A9A-C1D9-4A70-974D-11F112DC843E}" presName="composite" presStyleCnt="0"/>
      <dgm:spPr/>
    </dgm:pt>
    <dgm:pt modelId="{B41BBD16-6EB7-4E54-8B86-99C1E85B2F2B}" type="pres">
      <dgm:prSet presAssocID="{E93A6A9A-C1D9-4A70-974D-11F112DC843E}" presName="background" presStyleLbl="node0" presStyleIdx="0" presStyleCnt="1"/>
      <dgm:spPr/>
    </dgm:pt>
    <dgm:pt modelId="{B1B0AA6E-FFEB-4B9E-88E2-15C965A5C2EC}" type="pres">
      <dgm:prSet presAssocID="{E93A6A9A-C1D9-4A70-974D-11F112DC843E}" presName="text" presStyleLbl="fgAcc0" presStyleIdx="0" presStyleCnt="1" custLinFactNeighborX="-9935" custLinFactNeighborY="-82640">
        <dgm:presLayoutVars>
          <dgm:chPref val="3"/>
        </dgm:presLayoutVars>
      </dgm:prSet>
      <dgm:spPr/>
    </dgm:pt>
    <dgm:pt modelId="{1FFB3BC9-731C-4FF9-86BA-1BE7AC6AFABE}" type="pres">
      <dgm:prSet presAssocID="{E93A6A9A-C1D9-4A70-974D-11F112DC843E}" presName="hierChild2" presStyleCnt="0"/>
      <dgm:spPr/>
    </dgm:pt>
    <dgm:pt modelId="{A2CAE5D0-C641-4A66-BDF5-4338282D25BB}" type="pres">
      <dgm:prSet presAssocID="{5325A9B6-5B4B-49D7-9219-97636AFCB03E}" presName="Name10" presStyleLbl="parChTrans1D2" presStyleIdx="0" presStyleCnt="2"/>
      <dgm:spPr/>
    </dgm:pt>
    <dgm:pt modelId="{FA277ABC-A4CB-48E4-B5F6-14F73F324860}" type="pres">
      <dgm:prSet presAssocID="{6DD95196-014A-4299-AAFE-E8ABC88D920D}" presName="hierRoot2" presStyleCnt="0"/>
      <dgm:spPr/>
    </dgm:pt>
    <dgm:pt modelId="{0C1D19E7-7B3D-46E4-B1CC-FB4316EE237D}" type="pres">
      <dgm:prSet presAssocID="{6DD95196-014A-4299-AAFE-E8ABC88D920D}" presName="composite2" presStyleCnt="0"/>
      <dgm:spPr/>
    </dgm:pt>
    <dgm:pt modelId="{5F4AD391-7E24-4E96-8ADC-8141CC8AEBC1}" type="pres">
      <dgm:prSet presAssocID="{6DD95196-014A-4299-AAFE-E8ABC88D920D}" presName="background2" presStyleLbl="node2" presStyleIdx="0" presStyleCnt="2"/>
      <dgm:spPr/>
    </dgm:pt>
    <dgm:pt modelId="{EC15C61E-F725-4DB0-98C2-3BF939401190}" type="pres">
      <dgm:prSet presAssocID="{6DD95196-014A-4299-AAFE-E8ABC88D920D}" presName="text2" presStyleLbl="fgAcc2" presStyleIdx="0" presStyleCnt="2">
        <dgm:presLayoutVars>
          <dgm:chPref val="3"/>
        </dgm:presLayoutVars>
      </dgm:prSet>
      <dgm:spPr/>
    </dgm:pt>
    <dgm:pt modelId="{746672C3-8718-4F5F-B173-3CF005CD67D5}" type="pres">
      <dgm:prSet presAssocID="{6DD95196-014A-4299-AAFE-E8ABC88D920D}" presName="hierChild3" presStyleCnt="0"/>
      <dgm:spPr/>
    </dgm:pt>
    <dgm:pt modelId="{7E12B528-AABB-44EB-86D2-85276A60FE3A}" type="pres">
      <dgm:prSet presAssocID="{471114C5-8B26-48B9-8135-FCF71EFB1561}" presName="Name17" presStyleLbl="parChTrans1D3" presStyleIdx="0" presStyleCnt="4"/>
      <dgm:spPr/>
    </dgm:pt>
    <dgm:pt modelId="{AC67218D-67B4-411B-8843-E9D628643EB4}" type="pres">
      <dgm:prSet presAssocID="{DB8360BC-6AAA-4DED-8AE7-B96CC41E9C6E}" presName="hierRoot3" presStyleCnt="0"/>
      <dgm:spPr/>
    </dgm:pt>
    <dgm:pt modelId="{578C7F52-0FAD-4FAA-B174-AAE88D486EEC}" type="pres">
      <dgm:prSet presAssocID="{DB8360BC-6AAA-4DED-8AE7-B96CC41E9C6E}" presName="composite3" presStyleCnt="0"/>
      <dgm:spPr/>
    </dgm:pt>
    <dgm:pt modelId="{1145603C-D854-488C-9B1C-87F322849A0F}" type="pres">
      <dgm:prSet presAssocID="{DB8360BC-6AAA-4DED-8AE7-B96CC41E9C6E}" presName="background3" presStyleLbl="node3" presStyleIdx="0" presStyleCnt="4"/>
      <dgm:spPr/>
    </dgm:pt>
    <dgm:pt modelId="{CABD547E-60A5-4147-A882-354407948437}" type="pres">
      <dgm:prSet presAssocID="{DB8360BC-6AAA-4DED-8AE7-B96CC41E9C6E}" presName="text3" presStyleLbl="fgAcc3" presStyleIdx="0" presStyleCnt="4" custLinFactNeighborX="1329" custLinFactNeighborY="-18261">
        <dgm:presLayoutVars>
          <dgm:chPref val="3"/>
        </dgm:presLayoutVars>
      </dgm:prSet>
      <dgm:spPr/>
    </dgm:pt>
    <dgm:pt modelId="{49CAA1AD-073A-4B24-90A5-F2F42E634A0A}" type="pres">
      <dgm:prSet presAssocID="{DB8360BC-6AAA-4DED-8AE7-B96CC41E9C6E}" presName="hierChild4" presStyleCnt="0"/>
      <dgm:spPr/>
    </dgm:pt>
    <dgm:pt modelId="{04963D73-9877-4CDB-B151-5160BC26FF16}" type="pres">
      <dgm:prSet presAssocID="{0A278558-D0B7-43DF-8B5E-5974604BACA4}" presName="Name17" presStyleLbl="parChTrans1D3" presStyleIdx="1" presStyleCnt="4"/>
      <dgm:spPr/>
    </dgm:pt>
    <dgm:pt modelId="{4AB5F439-15B3-4096-BD6C-0E6A608FEAD8}" type="pres">
      <dgm:prSet presAssocID="{FF2656E9-3783-43E5-8BE0-8012AAF28A76}" presName="hierRoot3" presStyleCnt="0"/>
      <dgm:spPr/>
    </dgm:pt>
    <dgm:pt modelId="{3F484911-34C2-43CA-BD64-E4DE581FB2C9}" type="pres">
      <dgm:prSet presAssocID="{FF2656E9-3783-43E5-8BE0-8012AAF28A76}" presName="composite3" presStyleCnt="0"/>
      <dgm:spPr/>
    </dgm:pt>
    <dgm:pt modelId="{5BCC9585-3BCF-4B05-883A-D27DE25E2689}" type="pres">
      <dgm:prSet presAssocID="{FF2656E9-3783-43E5-8BE0-8012AAF28A76}" presName="background3" presStyleLbl="node3" presStyleIdx="1" presStyleCnt="4"/>
      <dgm:spPr/>
    </dgm:pt>
    <dgm:pt modelId="{0EE3B8C4-1962-45EA-A1B3-FD612C77D946}" type="pres">
      <dgm:prSet presAssocID="{FF2656E9-3783-43E5-8BE0-8012AAF28A76}" presName="text3" presStyleLbl="fgAcc3" presStyleIdx="1" presStyleCnt="4" custLinFactNeighborX="-11862" custLinFactNeighborY="-18261">
        <dgm:presLayoutVars>
          <dgm:chPref val="3"/>
        </dgm:presLayoutVars>
      </dgm:prSet>
      <dgm:spPr/>
    </dgm:pt>
    <dgm:pt modelId="{F24675FD-500A-47F4-99F5-EBDF4A3E2958}" type="pres">
      <dgm:prSet presAssocID="{FF2656E9-3783-43E5-8BE0-8012AAF28A76}" presName="hierChild4" presStyleCnt="0"/>
      <dgm:spPr/>
    </dgm:pt>
    <dgm:pt modelId="{33CAD517-90E7-473C-9A88-C3FF61D83D11}" type="pres">
      <dgm:prSet presAssocID="{B75F86C8-0B37-4DCE-98F2-004593CF7F50}" presName="Name23" presStyleLbl="parChTrans1D4" presStyleIdx="0" presStyleCnt="4"/>
      <dgm:spPr/>
    </dgm:pt>
    <dgm:pt modelId="{9A8BDD69-E4E3-4A38-A701-A0015B72CAA2}" type="pres">
      <dgm:prSet presAssocID="{1EECDF3A-89B5-4DFD-981C-711B2105CD21}" presName="hierRoot4" presStyleCnt="0"/>
      <dgm:spPr/>
    </dgm:pt>
    <dgm:pt modelId="{7FE0DA96-2C86-434E-8C8C-0483B84AAB3C}" type="pres">
      <dgm:prSet presAssocID="{1EECDF3A-89B5-4DFD-981C-711B2105CD21}" presName="composite4" presStyleCnt="0"/>
      <dgm:spPr/>
    </dgm:pt>
    <dgm:pt modelId="{768FE74D-FD0C-47BE-AC34-DAB5ED30F062}" type="pres">
      <dgm:prSet presAssocID="{1EECDF3A-89B5-4DFD-981C-711B2105CD21}" presName="background4" presStyleLbl="node4" presStyleIdx="0" presStyleCnt="4"/>
      <dgm:spPr/>
    </dgm:pt>
    <dgm:pt modelId="{BB4775DE-8443-498D-97C3-82D7C05EFA05}" type="pres">
      <dgm:prSet presAssocID="{1EECDF3A-89B5-4DFD-981C-711B2105CD21}" presName="text4" presStyleLbl="fgAcc4" presStyleIdx="0" presStyleCnt="4">
        <dgm:presLayoutVars>
          <dgm:chPref val="3"/>
        </dgm:presLayoutVars>
      </dgm:prSet>
      <dgm:spPr/>
    </dgm:pt>
    <dgm:pt modelId="{96A6D9ED-3646-4638-B754-61A94B789D77}" type="pres">
      <dgm:prSet presAssocID="{1EECDF3A-89B5-4DFD-981C-711B2105CD21}" presName="hierChild5" presStyleCnt="0"/>
      <dgm:spPr/>
    </dgm:pt>
    <dgm:pt modelId="{88D018E0-C64C-4413-8F5C-0C53740A8F7F}" type="pres">
      <dgm:prSet presAssocID="{814A7CB6-52B4-466D-97D8-24BCC22E49B5}" presName="Name23" presStyleLbl="parChTrans1D4" presStyleIdx="1" presStyleCnt="4"/>
      <dgm:spPr/>
    </dgm:pt>
    <dgm:pt modelId="{D93428E3-4A88-49AD-81C1-10B75BA2616A}" type="pres">
      <dgm:prSet presAssocID="{FC155344-C2AB-4C4D-8CC3-99760C3D8374}" presName="hierRoot4" presStyleCnt="0"/>
      <dgm:spPr/>
    </dgm:pt>
    <dgm:pt modelId="{3BCC3F7A-28F5-45BB-B70B-BDA57D69207F}" type="pres">
      <dgm:prSet presAssocID="{FC155344-C2AB-4C4D-8CC3-99760C3D8374}" presName="composite4" presStyleCnt="0"/>
      <dgm:spPr/>
    </dgm:pt>
    <dgm:pt modelId="{0C1104CF-CA30-47B0-B1BE-F118F4F27990}" type="pres">
      <dgm:prSet presAssocID="{FC155344-C2AB-4C4D-8CC3-99760C3D8374}" presName="background4" presStyleLbl="node4" presStyleIdx="1" presStyleCnt="4"/>
      <dgm:spPr/>
    </dgm:pt>
    <dgm:pt modelId="{9264558F-647F-4187-8010-5EFA2443E005}" type="pres">
      <dgm:prSet presAssocID="{FC155344-C2AB-4C4D-8CC3-99760C3D8374}" presName="text4" presStyleLbl="fgAcc4" presStyleIdx="1" presStyleCnt="4">
        <dgm:presLayoutVars>
          <dgm:chPref val="3"/>
        </dgm:presLayoutVars>
      </dgm:prSet>
      <dgm:spPr/>
    </dgm:pt>
    <dgm:pt modelId="{DC23D459-9728-431B-ACFC-59CB185090DF}" type="pres">
      <dgm:prSet presAssocID="{FC155344-C2AB-4C4D-8CC3-99760C3D8374}" presName="hierChild5" presStyleCnt="0"/>
      <dgm:spPr/>
    </dgm:pt>
    <dgm:pt modelId="{3BCEFBB9-1A3E-4B7C-8D7B-D5B10F7B6F59}" type="pres">
      <dgm:prSet presAssocID="{5F3A9AFD-9977-4177-AF88-23F282054EBD}" presName="Name17" presStyleLbl="parChTrans1D3" presStyleIdx="2" presStyleCnt="4"/>
      <dgm:spPr/>
    </dgm:pt>
    <dgm:pt modelId="{631866AF-4CC4-4C77-BD43-C558B2E2F92B}" type="pres">
      <dgm:prSet presAssocID="{F4A1CDBE-E565-4437-904D-627282E8F4D4}" presName="hierRoot3" presStyleCnt="0"/>
      <dgm:spPr/>
    </dgm:pt>
    <dgm:pt modelId="{7C4A5D1D-1121-4B7C-9C9D-9188CB8AE467}" type="pres">
      <dgm:prSet presAssocID="{F4A1CDBE-E565-4437-904D-627282E8F4D4}" presName="composite3" presStyleCnt="0"/>
      <dgm:spPr/>
    </dgm:pt>
    <dgm:pt modelId="{F1F4B17C-6B81-45CD-A595-AF38CA19BF25}" type="pres">
      <dgm:prSet presAssocID="{F4A1CDBE-E565-4437-904D-627282E8F4D4}" presName="background3" presStyleLbl="node3" presStyleIdx="2" presStyleCnt="4"/>
      <dgm:spPr/>
    </dgm:pt>
    <dgm:pt modelId="{912406C3-CDED-4909-9409-6A0B831D6131}" type="pres">
      <dgm:prSet presAssocID="{F4A1CDBE-E565-4437-904D-627282E8F4D4}" presName="text3" presStyleLbl="fgAcc3" presStyleIdx="2" presStyleCnt="4" custLinFactNeighborX="-25054" custLinFactNeighborY="-18261">
        <dgm:presLayoutVars>
          <dgm:chPref val="3"/>
        </dgm:presLayoutVars>
      </dgm:prSet>
      <dgm:spPr/>
    </dgm:pt>
    <dgm:pt modelId="{43C83824-1427-4724-B249-D10E7238EE60}" type="pres">
      <dgm:prSet presAssocID="{F4A1CDBE-E565-4437-904D-627282E8F4D4}" presName="hierChild4" presStyleCnt="0"/>
      <dgm:spPr/>
    </dgm:pt>
    <dgm:pt modelId="{C2222D74-EEAD-4878-A367-71FF346CE499}" type="pres">
      <dgm:prSet presAssocID="{CE918CE2-7406-4DAA-B536-A06118BCE157}" presName="Name23" presStyleLbl="parChTrans1D4" presStyleIdx="2" presStyleCnt="4"/>
      <dgm:spPr/>
    </dgm:pt>
    <dgm:pt modelId="{5A9B3686-2595-498A-B713-7270E23E8C46}" type="pres">
      <dgm:prSet presAssocID="{B3131F6E-AF53-44C3-ADC3-E7DFE97B9D08}" presName="hierRoot4" presStyleCnt="0"/>
      <dgm:spPr/>
    </dgm:pt>
    <dgm:pt modelId="{2D8A1562-24F7-4A19-BEBD-A66AAE16A251}" type="pres">
      <dgm:prSet presAssocID="{B3131F6E-AF53-44C3-ADC3-E7DFE97B9D08}" presName="composite4" presStyleCnt="0"/>
      <dgm:spPr/>
    </dgm:pt>
    <dgm:pt modelId="{AD5405F3-542E-42F2-9A51-9B4D6481617C}" type="pres">
      <dgm:prSet presAssocID="{B3131F6E-AF53-44C3-ADC3-E7DFE97B9D08}" presName="background4" presStyleLbl="node4" presStyleIdx="2" presStyleCnt="4"/>
      <dgm:spPr/>
    </dgm:pt>
    <dgm:pt modelId="{9B65C5AF-3800-485B-8BA4-B7C6426EB31A}" type="pres">
      <dgm:prSet presAssocID="{B3131F6E-AF53-44C3-ADC3-E7DFE97B9D08}" presName="text4" presStyleLbl="fgAcc4" presStyleIdx="2" presStyleCnt="4">
        <dgm:presLayoutVars>
          <dgm:chPref val="3"/>
        </dgm:presLayoutVars>
      </dgm:prSet>
      <dgm:spPr/>
    </dgm:pt>
    <dgm:pt modelId="{1780CE65-EC78-4B1B-9E57-F42BEE5EB106}" type="pres">
      <dgm:prSet presAssocID="{B3131F6E-AF53-44C3-ADC3-E7DFE97B9D08}" presName="hierChild5" presStyleCnt="0"/>
      <dgm:spPr/>
    </dgm:pt>
    <dgm:pt modelId="{064E2B8E-37B5-458E-BFEC-6093D34C9162}" type="pres">
      <dgm:prSet presAssocID="{47ED176C-BDA2-4B97-B8A2-5F0E9467CA81}" presName="Name23" presStyleLbl="parChTrans1D4" presStyleIdx="3" presStyleCnt="4"/>
      <dgm:spPr/>
    </dgm:pt>
    <dgm:pt modelId="{5373D794-7445-44A3-AABE-DB529B5BC09D}" type="pres">
      <dgm:prSet presAssocID="{D6CDA248-ABFB-4EDA-A181-68EC2B64BECC}" presName="hierRoot4" presStyleCnt="0"/>
      <dgm:spPr/>
    </dgm:pt>
    <dgm:pt modelId="{7AD245B9-AE06-4831-9A60-2667DE31EFE7}" type="pres">
      <dgm:prSet presAssocID="{D6CDA248-ABFB-4EDA-A181-68EC2B64BECC}" presName="composite4" presStyleCnt="0"/>
      <dgm:spPr/>
    </dgm:pt>
    <dgm:pt modelId="{3557FC16-E539-4F01-AC1B-01AE7FFBDD15}" type="pres">
      <dgm:prSet presAssocID="{D6CDA248-ABFB-4EDA-A181-68EC2B64BECC}" presName="background4" presStyleLbl="node4" presStyleIdx="3" presStyleCnt="4"/>
      <dgm:spPr/>
    </dgm:pt>
    <dgm:pt modelId="{24B4BF13-3DFC-4E0E-8254-E88DBBA546DF}" type="pres">
      <dgm:prSet presAssocID="{D6CDA248-ABFB-4EDA-A181-68EC2B64BECC}" presName="text4" presStyleLbl="fgAcc4" presStyleIdx="3" presStyleCnt="4">
        <dgm:presLayoutVars>
          <dgm:chPref val="3"/>
        </dgm:presLayoutVars>
      </dgm:prSet>
      <dgm:spPr/>
    </dgm:pt>
    <dgm:pt modelId="{22E76A76-715E-4205-9C7A-45BD70548170}" type="pres">
      <dgm:prSet presAssocID="{D6CDA248-ABFB-4EDA-A181-68EC2B64BECC}" presName="hierChild5" presStyleCnt="0"/>
      <dgm:spPr/>
    </dgm:pt>
    <dgm:pt modelId="{EC0C5D6E-C0FA-4E88-9990-C6EBE159CB9D}" type="pres">
      <dgm:prSet presAssocID="{DFBB3413-A01F-4838-9CAD-E871600E254A}" presName="Name10" presStyleLbl="parChTrans1D2" presStyleIdx="1" presStyleCnt="2"/>
      <dgm:spPr/>
    </dgm:pt>
    <dgm:pt modelId="{1A4D5016-99B7-414F-914B-957ECDC8ED87}" type="pres">
      <dgm:prSet presAssocID="{7EC966A2-B557-4087-8D38-D06A49097A9E}" presName="hierRoot2" presStyleCnt="0"/>
      <dgm:spPr/>
    </dgm:pt>
    <dgm:pt modelId="{68B03BA0-A12D-47BF-8A10-277DFB7AFE52}" type="pres">
      <dgm:prSet presAssocID="{7EC966A2-B557-4087-8D38-D06A49097A9E}" presName="composite2" presStyleCnt="0"/>
      <dgm:spPr/>
    </dgm:pt>
    <dgm:pt modelId="{8AD7102C-2365-44C2-90FB-298C560FDB89}" type="pres">
      <dgm:prSet presAssocID="{7EC966A2-B557-4087-8D38-D06A49097A9E}" presName="background2" presStyleLbl="node2" presStyleIdx="1" presStyleCnt="2"/>
      <dgm:spPr/>
    </dgm:pt>
    <dgm:pt modelId="{8AC2A757-F2A6-4472-8446-0AA366F2A924}" type="pres">
      <dgm:prSet presAssocID="{7EC966A2-B557-4087-8D38-D06A49097A9E}" presName="text2" presStyleLbl="fgAcc2" presStyleIdx="1" presStyleCnt="2">
        <dgm:presLayoutVars>
          <dgm:chPref val="3"/>
        </dgm:presLayoutVars>
      </dgm:prSet>
      <dgm:spPr/>
    </dgm:pt>
    <dgm:pt modelId="{5FB1CA36-2568-4FB4-BA32-ACB090297DF0}" type="pres">
      <dgm:prSet presAssocID="{7EC966A2-B557-4087-8D38-D06A49097A9E}" presName="hierChild3" presStyleCnt="0"/>
      <dgm:spPr/>
    </dgm:pt>
    <dgm:pt modelId="{C772D741-B380-4868-BC27-DABF310C344E}" type="pres">
      <dgm:prSet presAssocID="{6DFB0E7C-3A5A-471F-9F44-BA8B13E952B7}" presName="Name17" presStyleLbl="parChTrans1D3" presStyleIdx="3" presStyleCnt="4"/>
      <dgm:spPr/>
    </dgm:pt>
    <dgm:pt modelId="{6E413CF7-B0E7-4707-A7B5-2F3F565518E8}" type="pres">
      <dgm:prSet presAssocID="{6290CA93-08C6-4E23-85DC-F8B6FD4D375C}" presName="hierRoot3" presStyleCnt="0"/>
      <dgm:spPr/>
    </dgm:pt>
    <dgm:pt modelId="{778F1E30-A4A5-40E0-A4C8-2557A27D2605}" type="pres">
      <dgm:prSet presAssocID="{6290CA93-08C6-4E23-85DC-F8B6FD4D375C}" presName="composite3" presStyleCnt="0"/>
      <dgm:spPr/>
    </dgm:pt>
    <dgm:pt modelId="{7DF50E45-B649-4C14-8F24-EFE8BDB586BE}" type="pres">
      <dgm:prSet presAssocID="{6290CA93-08C6-4E23-85DC-F8B6FD4D375C}" presName="background3" presStyleLbl="node3" presStyleIdx="3" presStyleCnt="4"/>
      <dgm:spPr/>
    </dgm:pt>
    <dgm:pt modelId="{EE2546BB-92A1-46A6-B089-355CAACF2321}" type="pres">
      <dgm:prSet presAssocID="{6290CA93-08C6-4E23-85DC-F8B6FD4D375C}" presName="text3" presStyleLbl="fgAcc3" presStyleIdx="3" presStyleCnt="4" custLinFactNeighborX="68505" custLinFactNeighborY="-19512">
        <dgm:presLayoutVars>
          <dgm:chPref val="3"/>
        </dgm:presLayoutVars>
      </dgm:prSet>
      <dgm:spPr/>
    </dgm:pt>
    <dgm:pt modelId="{29060281-5D8D-44F6-9FD7-91A3F8B620AD}" type="pres">
      <dgm:prSet presAssocID="{6290CA93-08C6-4E23-85DC-F8B6FD4D375C}" presName="hierChild4" presStyleCnt="0"/>
      <dgm:spPr/>
    </dgm:pt>
  </dgm:ptLst>
  <dgm:cxnLst>
    <dgm:cxn modelId="{EB9AFD05-4999-430D-82A5-8AB4223D288C}" type="presOf" srcId="{0A1CBCA7-2000-4029-9A44-429FE0763C3E}" destId="{E0D599A4-4EA9-44E8-96A0-B6D587561D1F}" srcOrd="0" destOrd="0" presId="urn:microsoft.com/office/officeart/2005/8/layout/hierarchy1"/>
    <dgm:cxn modelId="{34CD2309-5378-4ABC-9451-09590A5876C1}" srcId="{F4A1CDBE-E565-4437-904D-627282E8F4D4}" destId="{D6CDA248-ABFB-4EDA-A181-68EC2B64BECC}" srcOrd="1" destOrd="0" parTransId="{47ED176C-BDA2-4B97-B8A2-5F0E9467CA81}" sibTransId="{BD756AFA-1567-4408-83D6-40B0347ACAC6}"/>
    <dgm:cxn modelId="{058C310B-273B-4320-9BFD-1644D9DFF035}" type="presOf" srcId="{6DFB0E7C-3A5A-471F-9F44-BA8B13E952B7}" destId="{C772D741-B380-4868-BC27-DABF310C344E}" srcOrd="0" destOrd="0" presId="urn:microsoft.com/office/officeart/2005/8/layout/hierarchy1"/>
    <dgm:cxn modelId="{CA9F5826-F8F2-443F-9675-C89186C23A5F}" srcId="{0A1CBCA7-2000-4029-9A44-429FE0763C3E}" destId="{E93A6A9A-C1D9-4A70-974D-11F112DC843E}" srcOrd="0" destOrd="0" parTransId="{6D35909A-FA02-4806-8B7A-01885AFCF049}" sibTransId="{4A769905-6054-4120-AA7C-060304F59956}"/>
    <dgm:cxn modelId="{69BE8633-3CE1-48B1-8DA3-08A06CFFDAC6}" type="presOf" srcId="{FF2656E9-3783-43E5-8BE0-8012AAF28A76}" destId="{0EE3B8C4-1962-45EA-A1B3-FD612C77D946}" srcOrd="0" destOrd="0" presId="urn:microsoft.com/office/officeart/2005/8/layout/hierarchy1"/>
    <dgm:cxn modelId="{AE4AFC3D-F21C-4916-807A-7AA3E6B5AA5F}" srcId="{F4A1CDBE-E565-4437-904D-627282E8F4D4}" destId="{B3131F6E-AF53-44C3-ADC3-E7DFE97B9D08}" srcOrd="0" destOrd="0" parTransId="{CE918CE2-7406-4DAA-B536-A06118BCE157}" sibTransId="{1443C515-1449-4D82-894F-C786CC544D05}"/>
    <dgm:cxn modelId="{27D84564-354D-4541-9965-48DB25E9F98D}" type="presOf" srcId="{471114C5-8B26-48B9-8135-FCF71EFB1561}" destId="{7E12B528-AABB-44EB-86D2-85276A60FE3A}" srcOrd="0" destOrd="0" presId="urn:microsoft.com/office/officeart/2005/8/layout/hierarchy1"/>
    <dgm:cxn modelId="{BA1DF34E-2CE3-4E9D-9B58-D72462DE3353}" type="presOf" srcId="{47ED176C-BDA2-4B97-B8A2-5F0E9467CA81}" destId="{064E2B8E-37B5-458E-BFEC-6093D34C9162}" srcOrd="0" destOrd="0" presId="urn:microsoft.com/office/officeart/2005/8/layout/hierarchy1"/>
    <dgm:cxn modelId="{8309FF4E-0CAF-414E-BF34-C148B56BC71D}" type="presOf" srcId="{814A7CB6-52B4-466D-97D8-24BCC22E49B5}" destId="{88D018E0-C64C-4413-8F5C-0C53740A8F7F}" srcOrd="0" destOrd="0" presId="urn:microsoft.com/office/officeart/2005/8/layout/hierarchy1"/>
    <dgm:cxn modelId="{BBBD7D95-DCB6-473E-BB79-9BB023612F80}" type="presOf" srcId="{CE918CE2-7406-4DAA-B536-A06118BCE157}" destId="{C2222D74-EEAD-4878-A367-71FF346CE499}" srcOrd="0" destOrd="0" presId="urn:microsoft.com/office/officeart/2005/8/layout/hierarchy1"/>
    <dgm:cxn modelId="{624F6299-F8A5-4B64-848F-7709952B7D09}" type="presOf" srcId="{B3131F6E-AF53-44C3-ADC3-E7DFE97B9D08}" destId="{9B65C5AF-3800-485B-8BA4-B7C6426EB31A}" srcOrd="0" destOrd="0" presId="urn:microsoft.com/office/officeart/2005/8/layout/hierarchy1"/>
    <dgm:cxn modelId="{70B1A5A2-FDA7-4EDA-B70A-CE1557CA27D2}" type="presOf" srcId="{7EC966A2-B557-4087-8D38-D06A49097A9E}" destId="{8AC2A757-F2A6-4472-8446-0AA366F2A924}" srcOrd="0" destOrd="0" presId="urn:microsoft.com/office/officeart/2005/8/layout/hierarchy1"/>
    <dgm:cxn modelId="{BE13E1A2-417B-4EF7-AECC-AA4F6C52FFC6}" srcId="{6DD95196-014A-4299-AAFE-E8ABC88D920D}" destId="{F4A1CDBE-E565-4437-904D-627282E8F4D4}" srcOrd="2" destOrd="0" parTransId="{5F3A9AFD-9977-4177-AF88-23F282054EBD}" sibTransId="{912A5104-1EF5-40F0-90CB-812FC026E225}"/>
    <dgm:cxn modelId="{D3055CA3-85D7-4EF5-965D-FE10CC996A72}" type="presOf" srcId="{6290CA93-08C6-4E23-85DC-F8B6FD4D375C}" destId="{EE2546BB-92A1-46A6-B089-355CAACF2321}" srcOrd="0" destOrd="0" presId="urn:microsoft.com/office/officeart/2005/8/layout/hierarchy1"/>
    <dgm:cxn modelId="{F3BDA6A5-6337-458E-BC27-A1835AB2017D}" type="presOf" srcId="{FC155344-C2AB-4C4D-8CC3-99760C3D8374}" destId="{9264558F-647F-4187-8010-5EFA2443E005}" srcOrd="0" destOrd="0" presId="urn:microsoft.com/office/officeart/2005/8/layout/hierarchy1"/>
    <dgm:cxn modelId="{DCA7BEA6-CDF6-43A3-8590-1658EE453F7B}" type="presOf" srcId="{1EECDF3A-89B5-4DFD-981C-711B2105CD21}" destId="{BB4775DE-8443-498D-97C3-82D7C05EFA05}" srcOrd="0" destOrd="0" presId="urn:microsoft.com/office/officeart/2005/8/layout/hierarchy1"/>
    <dgm:cxn modelId="{F68122B1-BF25-4918-8FC6-35965E1416D6}" srcId="{6DD95196-014A-4299-AAFE-E8ABC88D920D}" destId="{FF2656E9-3783-43E5-8BE0-8012AAF28A76}" srcOrd="1" destOrd="0" parTransId="{0A278558-D0B7-43DF-8B5E-5974604BACA4}" sibTransId="{3A4E8E20-F00F-40E4-BBCE-EA25F050E6EE}"/>
    <dgm:cxn modelId="{8256B0BB-BECD-4D39-8FE2-5115EBC5F7B0}" type="presOf" srcId="{0A278558-D0B7-43DF-8B5E-5974604BACA4}" destId="{04963D73-9877-4CDB-B151-5160BC26FF16}" srcOrd="0" destOrd="0" presId="urn:microsoft.com/office/officeart/2005/8/layout/hierarchy1"/>
    <dgm:cxn modelId="{ABDC10D0-ADDA-4DE8-92DC-5D92B78ABA1B}" srcId="{E93A6A9A-C1D9-4A70-974D-11F112DC843E}" destId="{7EC966A2-B557-4087-8D38-D06A49097A9E}" srcOrd="1" destOrd="0" parTransId="{DFBB3413-A01F-4838-9CAD-E871600E254A}" sibTransId="{F53ABE9A-676B-465C-88CF-59474A50D629}"/>
    <dgm:cxn modelId="{E8280CD2-6C6B-4104-98A7-F57D48E24061}" type="presOf" srcId="{F4A1CDBE-E565-4437-904D-627282E8F4D4}" destId="{912406C3-CDED-4909-9409-6A0B831D6131}" srcOrd="0" destOrd="0" presId="urn:microsoft.com/office/officeart/2005/8/layout/hierarchy1"/>
    <dgm:cxn modelId="{414460D4-50D9-4182-975D-0E91CC2596EA}" srcId="{FF2656E9-3783-43E5-8BE0-8012AAF28A76}" destId="{FC155344-C2AB-4C4D-8CC3-99760C3D8374}" srcOrd="1" destOrd="0" parTransId="{814A7CB6-52B4-466D-97D8-24BCC22E49B5}" sibTransId="{463CED90-7A0A-4A54-97CD-68B2A1FE805D}"/>
    <dgm:cxn modelId="{3A26A2D4-CEE9-4500-9456-46629471ADAD}" type="presOf" srcId="{D6CDA248-ABFB-4EDA-A181-68EC2B64BECC}" destId="{24B4BF13-3DFC-4E0E-8254-E88DBBA546DF}" srcOrd="0" destOrd="0" presId="urn:microsoft.com/office/officeart/2005/8/layout/hierarchy1"/>
    <dgm:cxn modelId="{F079BDD5-3333-4D4D-9162-DD29677A8E79}" srcId="{E93A6A9A-C1D9-4A70-974D-11F112DC843E}" destId="{6DD95196-014A-4299-AAFE-E8ABC88D920D}" srcOrd="0" destOrd="0" parTransId="{5325A9B6-5B4B-49D7-9219-97636AFCB03E}" sibTransId="{4AD915B4-B672-4151-B843-38548C6809FE}"/>
    <dgm:cxn modelId="{7308F0D7-4EF2-43B0-B07B-EB3623A10141}" type="presOf" srcId="{6DD95196-014A-4299-AAFE-E8ABC88D920D}" destId="{EC15C61E-F725-4DB0-98C2-3BF939401190}" srcOrd="0" destOrd="0" presId="urn:microsoft.com/office/officeart/2005/8/layout/hierarchy1"/>
    <dgm:cxn modelId="{E5F02EDA-3DA9-4323-A690-EAE344A62CC2}" srcId="{6DD95196-014A-4299-AAFE-E8ABC88D920D}" destId="{DB8360BC-6AAA-4DED-8AE7-B96CC41E9C6E}" srcOrd="0" destOrd="0" parTransId="{471114C5-8B26-48B9-8135-FCF71EFB1561}" sibTransId="{431EF558-A407-463A-A8FF-84C52ECD8F76}"/>
    <dgm:cxn modelId="{D172EADD-1F1C-417C-9B48-6D6864B2EEFB}" type="presOf" srcId="{5325A9B6-5B4B-49D7-9219-97636AFCB03E}" destId="{A2CAE5D0-C641-4A66-BDF5-4338282D25BB}" srcOrd="0" destOrd="0" presId="urn:microsoft.com/office/officeart/2005/8/layout/hierarchy1"/>
    <dgm:cxn modelId="{0AD2BFDE-8B75-47D1-A37C-4D4CBA7AFE1C}" type="presOf" srcId="{DFBB3413-A01F-4838-9CAD-E871600E254A}" destId="{EC0C5D6E-C0FA-4E88-9990-C6EBE159CB9D}" srcOrd="0" destOrd="0" presId="urn:microsoft.com/office/officeart/2005/8/layout/hierarchy1"/>
    <dgm:cxn modelId="{5EF02BE0-9A5F-4A4A-98E2-0D711C59E4DE}" type="presOf" srcId="{5F3A9AFD-9977-4177-AF88-23F282054EBD}" destId="{3BCEFBB9-1A3E-4B7C-8D7B-D5B10F7B6F59}" srcOrd="0" destOrd="0" presId="urn:microsoft.com/office/officeart/2005/8/layout/hierarchy1"/>
    <dgm:cxn modelId="{E6DEEFE2-ECBC-49AC-95D5-C7111D0A046E}" type="presOf" srcId="{DB8360BC-6AAA-4DED-8AE7-B96CC41E9C6E}" destId="{CABD547E-60A5-4147-A882-354407948437}" srcOrd="0" destOrd="0" presId="urn:microsoft.com/office/officeart/2005/8/layout/hierarchy1"/>
    <dgm:cxn modelId="{252461ED-C494-438F-87CD-C345888FCE86}" srcId="{7EC966A2-B557-4087-8D38-D06A49097A9E}" destId="{6290CA93-08C6-4E23-85DC-F8B6FD4D375C}" srcOrd="0" destOrd="0" parTransId="{6DFB0E7C-3A5A-471F-9F44-BA8B13E952B7}" sibTransId="{3658EA6D-093B-43D8-82B4-4D0460D8C8CC}"/>
    <dgm:cxn modelId="{C0D03CEF-353B-4BA3-8A1D-259C5440A93C}" type="presOf" srcId="{E93A6A9A-C1D9-4A70-974D-11F112DC843E}" destId="{B1B0AA6E-FFEB-4B9E-88E2-15C965A5C2EC}" srcOrd="0" destOrd="0" presId="urn:microsoft.com/office/officeart/2005/8/layout/hierarchy1"/>
    <dgm:cxn modelId="{950BD6F1-8F93-4817-B2A8-343DEFA63AA3}" srcId="{FF2656E9-3783-43E5-8BE0-8012AAF28A76}" destId="{1EECDF3A-89B5-4DFD-981C-711B2105CD21}" srcOrd="0" destOrd="0" parTransId="{B75F86C8-0B37-4DCE-98F2-004593CF7F50}" sibTransId="{5D526C55-C290-46FF-90D1-4E83A1DA7335}"/>
    <dgm:cxn modelId="{BC8EF4FF-86F2-428C-B315-05F929822265}" type="presOf" srcId="{B75F86C8-0B37-4DCE-98F2-004593CF7F50}" destId="{33CAD517-90E7-473C-9A88-C3FF61D83D11}" srcOrd="0" destOrd="0" presId="urn:microsoft.com/office/officeart/2005/8/layout/hierarchy1"/>
    <dgm:cxn modelId="{5FB63757-18AB-4E26-9EA1-CAF2015CE365}" type="presParOf" srcId="{E0D599A4-4EA9-44E8-96A0-B6D587561D1F}" destId="{92754399-9322-4841-9B8E-C3663F2A6687}" srcOrd="0" destOrd="0" presId="urn:microsoft.com/office/officeart/2005/8/layout/hierarchy1"/>
    <dgm:cxn modelId="{46444C4A-2F4B-4B17-895F-FBDBA3B236DE}" type="presParOf" srcId="{92754399-9322-4841-9B8E-C3663F2A6687}" destId="{3DCF5085-14A5-4D4A-8C92-201C6885C2B7}" srcOrd="0" destOrd="0" presId="urn:microsoft.com/office/officeart/2005/8/layout/hierarchy1"/>
    <dgm:cxn modelId="{7F05A3D3-5EC0-4F0B-B95E-A8E671350D1F}" type="presParOf" srcId="{3DCF5085-14A5-4D4A-8C92-201C6885C2B7}" destId="{B41BBD16-6EB7-4E54-8B86-99C1E85B2F2B}" srcOrd="0" destOrd="0" presId="urn:microsoft.com/office/officeart/2005/8/layout/hierarchy1"/>
    <dgm:cxn modelId="{286ECBE1-1EC6-46D2-8BAD-E931E4E65EFC}" type="presParOf" srcId="{3DCF5085-14A5-4D4A-8C92-201C6885C2B7}" destId="{B1B0AA6E-FFEB-4B9E-88E2-15C965A5C2EC}" srcOrd="1" destOrd="0" presId="urn:microsoft.com/office/officeart/2005/8/layout/hierarchy1"/>
    <dgm:cxn modelId="{8BC9D8C9-F22A-4540-898D-18AB7D8E86A4}" type="presParOf" srcId="{92754399-9322-4841-9B8E-C3663F2A6687}" destId="{1FFB3BC9-731C-4FF9-86BA-1BE7AC6AFABE}" srcOrd="1" destOrd="0" presId="urn:microsoft.com/office/officeart/2005/8/layout/hierarchy1"/>
    <dgm:cxn modelId="{BC53133F-ED7E-4685-BAD1-7B8DDE84067F}" type="presParOf" srcId="{1FFB3BC9-731C-4FF9-86BA-1BE7AC6AFABE}" destId="{A2CAE5D0-C641-4A66-BDF5-4338282D25BB}" srcOrd="0" destOrd="0" presId="urn:microsoft.com/office/officeart/2005/8/layout/hierarchy1"/>
    <dgm:cxn modelId="{81A75B7D-6A6A-42E8-8674-B202037E4AE4}" type="presParOf" srcId="{1FFB3BC9-731C-4FF9-86BA-1BE7AC6AFABE}" destId="{FA277ABC-A4CB-48E4-B5F6-14F73F324860}" srcOrd="1" destOrd="0" presId="urn:microsoft.com/office/officeart/2005/8/layout/hierarchy1"/>
    <dgm:cxn modelId="{7DCB6E45-49E7-45A1-A404-DB8A4DC59975}" type="presParOf" srcId="{FA277ABC-A4CB-48E4-B5F6-14F73F324860}" destId="{0C1D19E7-7B3D-46E4-B1CC-FB4316EE237D}" srcOrd="0" destOrd="0" presId="urn:microsoft.com/office/officeart/2005/8/layout/hierarchy1"/>
    <dgm:cxn modelId="{11194DF8-42C5-4AB0-8A47-67FB73165B5B}" type="presParOf" srcId="{0C1D19E7-7B3D-46E4-B1CC-FB4316EE237D}" destId="{5F4AD391-7E24-4E96-8ADC-8141CC8AEBC1}" srcOrd="0" destOrd="0" presId="urn:microsoft.com/office/officeart/2005/8/layout/hierarchy1"/>
    <dgm:cxn modelId="{356A1FA6-6E4B-4F67-8FA3-C790FC5CDEEE}" type="presParOf" srcId="{0C1D19E7-7B3D-46E4-B1CC-FB4316EE237D}" destId="{EC15C61E-F725-4DB0-98C2-3BF939401190}" srcOrd="1" destOrd="0" presId="urn:microsoft.com/office/officeart/2005/8/layout/hierarchy1"/>
    <dgm:cxn modelId="{45D9E71C-DA17-4595-9AF5-92027E0D64CF}" type="presParOf" srcId="{FA277ABC-A4CB-48E4-B5F6-14F73F324860}" destId="{746672C3-8718-4F5F-B173-3CF005CD67D5}" srcOrd="1" destOrd="0" presId="urn:microsoft.com/office/officeart/2005/8/layout/hierarchy1"/>
    <dgm:cxn modelId="{3EB81E6F-0AAE-400C-9E29-0D6BDFF1AD48}" type="presParOf" srcId="{746672C3-8718-4F5F-B173-3CF005CD67D5}" destId="{7E12B528-AABB-44EB-86D2-85276A60FE3A}" srcOrd="0" destOrd="0" presId="urn:microsoft.com/office/officeart/2005/8/layout/hierarchy1"/>
    <dgm:cxn modelId="{E1E30D0D-4754-45EE-AAF4-CC30A6BAF98B}" type="presParOf" srcId="{746672C3-8718-4F5F-B173-3CF005CD67D5}" destId="{AC67218D-67B4-411B-8843-E9D628643EB4}" srcOrd="1" destOrd="0" presId="urn:microsoft.com/office/officeart/2005/8/layout/hierarchy1"/>
    <dgm:cxn modelId="{1211B648-73BF-48E5-BB2C-E0B8C5F57E55}" type="presParOf" srcId="{AC67218D-67B4-411B-8843-E9D628643EB4}" destId="{578C7F52-0FAD-4FAA-B174-AAE88D486EEC}" srcOrd="0" destOrd="0" presId="urn:microsoft.com/office/officeart/2005/8/layout/hierarchy1"/>
    <dgm:cxn modelId="{C9818373-1F97-42F8-9965-492301E21F1C}" type="presParOf" srcId="{578C7F52-0FAD-4FAA-B174-AAE88D486EEC}" destId="{1145603C-D854-488C-9B1C-87F322849A0F}" srcOrd="0" destOrd="0" presId="urn:microsoft.com/office/officeart/2005/8/layout/hierarchy1"/>
    <dgm:cxn modelId="{EF209A98-34F9-4334-9D5B-414B5A82A385}" type="presParOf" srcId="{578C7F52-0FAD-4FAA-B174-AAE88D486EEC}" destId="{CABD547E-60A5-4147-A882-354407948437}" srcOrd="1" destOrd="0" presId="urn:microsoft.com/office/officeart/2005/8/layout/hierarchy1"/>
    <dgm:cxn modelId="{E990385F-443A-4EEF-9A92-9B30C53FAE04}" type="presParOf" srcId="{AC67218D-67B4-411B-8843-E9D628643EB4}" destId="{49CAA1AD-073A-4B24-90A5-F2F42E634A0A}" srcOrd="1" destOrd="0" presId="urn:microsoft.com/office/officeart/2005/8/layout/hierarchy1"/>
    <dgm:cxn modelId="{F74A664F-9374-4350-80C8-60B2271DBC95}" type="presParOf" srcId="{746672C3-8718-4F5F-B173-3CF005CD67D5}" destId="{04963D73-9877-4CDB-B151-5160BC26FF16}" srcOrd="2" destOrd="0" presId="urn:microsoft.com/office/officeart/2005/8/layout/hierarchy1"/>
    <dgm:cxn modelId="{C721893B-7D5C-4CCA-B166-F6E9C7F988B8}" type="presParOf" srcId="{746672C3-8718-4F5F-B173-3CF005CD67D5}" destId="{4AB5F439-15B3-4096-BD6C-0E6A608FEAD8}" srcOrd="3" destOrd="0" presId="urn:microsoft.com/office/officeart/2005/8/layout/hierarchy1"/>
    <dgm:cxn modelId="{8FDF772C-27AC-4893-86C6-A75EA97AF7C6}" type="presParOf" srcId="{4AB5F439-15B3-4096-BD6C-0E6A608FEAD8}" destId="{3F484911-34C2-43CA-BD64-E4DE581FB2C9}" srcOrd="0" destOrd="0" presId="urn:microsoft.com/office/officeart/2005/8/layout/hierarchy1"/>
    <dgm:cxn modelId="{87E93A2A-9CC8-487C-AFAB-773869C13944}" type="presParOf" srcId="{3F484911-34C2-43CA-BD64-E4DE581FB2C9}" destId="{5BCC9585-3BCF-4B05-883A-D27DE25E2689}" srcOrd="0" destOrd="0" presId="urn:microsoft.com/office/officeart/2005/8/layout/hierarchy1"/>
    <dgm:cxn modelId="{912918B0-0843-4FE0-BADE-C479744E5AC6}" type="presParOf" srcId="{3F484911-34C2-43CA-BD64-E4DE581FB2C9}" destId="{0EE3B8C4-1962-45EA-A1B3-FD612C77D946}" srcOrd="1" destOrd="0" presId="urn:microsoft.com/office/officeart/2005/8/layout/hierarchy1"/>
    <dgm:cxn modelId="{3AE0AAFC-7D40-4029-AB77-56F5B7D9423D}" type="presParOf" srcId="{4AB5F439-15B3-4096-BD6C-0E6A608FEAD8}" destId="{F24675FD-500A-47F4-99F5-EBDF4A3E2958}" srcOrd="1" destOrd="0" presId="urn:microsoft.com/office/officeart/2005/8/layout/hierarchy1"/>
    <dgm:cxn modelId="{6BE4F748-7C7A-44A1-8351-2B778447CB26}" type="presParOf" srcId="{F24675FD-500A-47F4-99F5-EBDF4A3E2958}" destId="{33CAD517-90E7-473C-9A88-C3FF61D83D11}" srcOrd="0" destOrd="0" presId="urn:microsoft.com/office/officeart/2005/8/layout/hierarchy1"/>
    <dgm:cxn modelId="{44C6D2FC-5057-4ED2-A07A-0940CB370DDB}" type="presParOf" srcId="{F24675FD-500A-47F4-99F5-EBDF4A3E2958}" destId="{9A8BDD69-E4E3-4A38-A701-A0015B72CAA2}" srcOrd="1" destOrd="0" presId="urn:microsoft.com/office/officeart/2005/8/layout/hierarchy1"/>
    <dgm:cxn modelId="{A80BA949-72BA-43D8-A263-60EB78FD2D5B}" type="presParOf" srcId="{9A8BDD69-E4E3-4A38-A701-A0015B72CAA2}" destId="{7FE0DA96-2C86-434E-8C8C-0483B84AAB3C}" srcOrd="0" destOrd="0" presId="urn:microsoft.com/office/officeart/2005/8/layout/hierarchy1"/>
    <dgm:cxn modelId="{88CF1E28-79A9-4B57-9C61-D827D1F01143}" type="presParOf" srcId="{7FE0DA96-2C86-434E-8C8C-0483B84AAB3C}" destId="{768FE74D-FD0C-47BE-AC34-DAB5ED30F062}" srcOrd="0" destOrd="0" presId="urn:microsoft.com/office/officeart/2005/8/layout/hierarchy1"/>
    <dgm:cxn modelId="{6D31F8B1-E151-4F9A-9421-937E55EDD001}" type="presParOf" srcId="{7FE0DA96-2C86-434E-8C8C-0483B84AAB3C}" destId="{BB4775DE-8443-498D-97C3-82D7C05EFA05}" srcOrd="1" destOrd="0" presId="urn:microsoft.com/office/officeart/2005/8/layout/hierarchy1"/>
    <dgm:cxn modelId="{34469150-7344-4C25-9527-703D7CF5ABB7}" type="presParOf" srcId="{9A8BDD69-E4E3-4A38-A701-A0015B72CAA2}" destId="{96A6D9ED-3646-4638-B754-61A94B789D77}" srcOrd="1" destOrd="0" presId="urn:microsoft.com/office/officeart/2005/8/layout/hierarchy1"/>
    <dgm:cxn modelId="{BB5E6164-1CAC-4F0B-B96E-B0232004F8A7}" type="presParOf" srcId="{F24675FD-500A-47F4-99F5-EBDF4A3E2958}" destId="{88D018E0-C64C-4413-8F5C-0C53740A8F7F}" srcOrd="2" destOrd="0" presId="urn:microsoft.com/office/officeart/2005/8/layout/hierarchy1"/>
    <dgm:cxn modelId="{1AEF0471-1073-4946-BC4A-267F375EA566}" type="presParOf" srcId="{F24675FD-500A-47F4-99F5-EBDF4A3E2958}" destId="{D93428E3-4A88-49AD-81C1-10B75BA2616A}" srcOrd="3" destOrd="0" presId="urn:microsoft.com/office/officeart/2005/8/layout/hierarchy1"/>
    <dgm:cxn modelId="{5D3761D9-A086-4E93-9392-BEDFE58D3DF7}" type="presParOf" srcId="{D93428E3-4A88-49AD-81C1-10B75BA2616A}" destId="{3BCC3F7A-28F5-45BB-B70B-BDA57D69207F}" srcOrd="0" destOrd="0" presId="urn:microsoft.com/office/officeart/2005/8/layout/hierarchy1"/>
    <dgm:cxn modelId="{8F59158F-E78B-44FA-8604-A4846546CC99}" type="presParOf" srcId="{3BCC3F7A-28F5-45BB-B70B-BDA57D69207F}" destId="{0C1104CF-CA30-47B0-B1BE-F118F4F27990}" srcOrd="0" destOrd="0" presId="urn:microsoft.com/office/officeart/2005/8/layout/hierarchy1"/>
    <dgm:cxn modelId="{CA03DBC0-0CC0-4065-AAAA-D9CAC398DCBD}" type="presParOf" srcId="{3BCC3F7A-28F5-45BB-B70B-BDA57D69207F}" destId="{9264558F-647F-4187-8010-5EFA2443E005}" srcOrd="1" destOrd="0" presId="urn:microsoft.com/office/officeart/2005/8/layout/hierarchy1"/>
    <dgm:cxn modelId="{3150EB6F-3C09-4323-BD69-87703C038F9C}" type="presParOf" srcId="{D93428E3-4A88-49AD-81C1-10B75BA2616A}" destId="{DC23D459-9728-431B-ACFC-59CB185090DF}" srcOrd="1" destOrd="0" presId="urn:microsoft.com/office/officeart/2005/8/layout/hierarchy1"/>
    <dgm:cxn modelId="{4873CAFD-F9CA-41F2-BE3C-81395B703E8E}" type="presParOf" srcId="{746672C3-8718-4F5F-B173-3CF005CD67D5}" destId="{3BCEFBB9-1A3E-4B7C-8D7B-D5B10F7B6F59}" srcOrd="4" destOrd="0" presId="urn:microsoft.com/office/officeart/2005/8/layout/hierarchy1"/>
    <dgm:cxn modelId="{C4C2821F-7D1A-49AC-B48A-91F5A04568B6}" type="presParOf" srcId="{746672C3-8718-4F5F-B173-3CF005CD67D5}" destId="{631866AF-4CC4-4C77-BD43-C558B2E2F92B}" srcOrd="5" destOrd="0" presId="urn:microsoft.com/office/officeart/2005/8/layout/hierarchy1"/>
    <dgm:cxn modelId="{4E013A53-4A9A-47B5-B792-677EADCC4EF7}" type="presParOf" srcId="{631866AF-4CC4-4C77-BD43-C558B2E2F92B}" destId="{7C4A5D1D-1121-4B7C-9C9D-9188CB8AE467}" srcOrd="0" destOrd="0" presId="urn:microsoft.com/office/officeart/2005/8/layout/hierarchy1"/>
    <dgm:cxn modelId="{187213F9-FAF4-49E2-9A0E-39667A8D14D6}" type="presParOf" srcId="{7C4A5D1D-1121-4B7C-9C9D-9188CB8AE467}" destId="{F1F4B17C-6B81-45CD-A595-AF38CA19BF25}" srcOrd="0" destOrd="0" presId="urn:microsoft.com/office/officeart/2005/8/layout/hierarchy1"/>
    <dgm:cxn modelId="{0C2D8247-63C9-4186-8C1E-841A839FBA98}" type="presParOf" srcId="{7C4A5D1D-1121-4B7C-9C9D-9188CB8AE467}" destId="{912406C3-CDED-4909-9409-6A0B831D6131}" srcOrd="1" destOrd="0" presId="urn:microsoft.com/office/officeart/2005/8/layout/hierarchy1"/>
    <dgm:cxn modelId="{88A6D4ED-4B1A-4785-853C-E32203FB087A}" type="presParOf" srcId="{631866AF-4CC4-4C77-BD43-C558B2E2F92B}" destId="{43C83824-1427-4724-B249-D10E7238EE60}" srcOrd="1" destOrd="0" presId="urn:microsoft.com/office/officeart/2005/8/layout/hierarchy1"/>
    <dgm:cxn modelId="{86131CD9-F893-4E32-A11E-5D073AC2B4B3}" type="presParOf" srcId="{43C83824-1427-4724-B249-D10E7238EE60}" destId="{C2222D74-EEAD-4878-A367-71FF346CE499}" srcOrd="0" destOrd="0" presId="urn:microsoft.com/office/officeart/2005/8/layout/hierarchy1"/>
    <dgm:cxn modelId="{91EACC92-D705-4B0E-8D49-9702CA18BFF5}" type="presParOf" srcId="{43C83824-1427-4724-B249-D10E7238EE60}" destId="{5A9B3686-2595-498A-B713-7270E23E8C46}" srcOrd="1" destOrd="0" presId="urn:microsoft.com/office/officeart/2005/8/layout/hierarchy1"/>
    <dgm:cxn modelId="{125DBCD9-E3E1-402C-A5C9-9D5B2851F03F}" type="presParOf" srcId="{5A9B3686-2595-498A-B713-7270E23E8C46}" destId="{2D8A1562-24F7-4A19-BEBD-A66AAE16A251}" srcOrd="0" destOrd="0" presId="urn:microsoft.com/office/officeart/2005/8/layout/hierarchy1"/>
    <dgm:cxn modelId="{C7556BA3-1808-40F8-A5E2-AA60B150D4B8}" type="presParOf" srcId="{2D8A1562-24F7-4A19-BEBD-A66AAE16A251}" destId="{AD5405F3-542E-42F2-9A51-9B4D6481617C}" srcOrd="0" destOrd="0" presId="urn:microsoft.com/office/officeart/2005/8/layout/hierarchy1"/>
    <dgm:cxn modelId="{00F013F0-F4E0-44BF-B66F-9AA31CE80C11}" type="presParOf" srcId="{2D8A1562-24F7-4A19-BEBD-A66AAE16A251}" destId="{9B65C5AF-3800-485B-8BA4-B7C6426EB31A}" srcOrd="1" destOrd="0" presId="urn:microsoft.com/office/officeart/2005/8/layout/hierarchy1"/>
    <dgm:cxn modelId="{931A1F91-5F37-4E83-A951-E8AC0AF84CCE}" type="presParOf" srcId="{5A9B3686-2595-498A-B713-7270E23E8C46}" destId="{1780CE65-EC78-4B1B-9E57-F42BEE5EB106}" srcOrd="1" destOrd="0" presId="urn:microsoft.com/office/officeart/2005/8/layout/hierarchy1"/>
    <dgm:cxn modelId="{6347E325-156A-4D02-ACE3-4A4D4FC788BB}" type="presParOf" srcId="{43C83824-1427-4724-B249-D10E7238EE60}" destId="{064E2B8E-37B5-458E-BFEC-6093D34C9162}" srcOrd="2" destOrd="0" presId="urn:microsoft.com/office/officeart/2005/8/layout/hierarchy1"/>
    <dgm:cxn modelId="{6A19157D-0B42-4691-8A5A-F4B022D5AE01}" type="presParOf" srcId="{43C83824-1427-4724-B249-D10E7238EE60}" destId="{5373D794-7445-44A3-AABE-DB529B5BC09D}" srcOrd="3" destOrd="0" presId="urn:microsoft.com/office/officeart/2005/8/layout/hierarchy1"/>
    <dgm:cxn modelId="{144668C5-9307-4C7E-87EF-78B830367C6C}" type="presParOf" srcId="{5373D794-7445-44A3-AABE-DB529B5BC09D}" destId="{7AD245B9-AE06-4831-9A60-2667DE31EFE7}" srcOrd="0" destOrd="0" presId="urn:microsoft.com/office/officeart/2005/8/layout/hierarchy1"/>
    <dgm:cxn modelId="{21F7F08E-F63A-4439-9158-9A9268A8F244}" type="presParOf" srcId="{7AD245B9-AE06-4831-9A60-2667DE31EFE7}" destId="{3557FC16-E539-4F01-AC1B-01AE7FFBDD15}" srcOrd="0" destOrd="0" presId="urn:microsoft.com/office/officeart/2005/8/layout/hierarchy1"/>
    <dgm:cxn modelId="{B8DC051A-4AA8-4DE4-94DE-B7E8B181EBE5}" type="presParOf" srcId="{7AD245B9-AE06-4831-9A60-2667DE31EFE7}" destId="{24B4BF13-3DFC-4E0E-8254-E88DBBA546DF}" srcOrd="1" destOrd="0" presId="urn:microsoft.com/office/officeart/2005/8/layout/hierarchy1"/>
    <dgm:cxn modelId="{0D070F1C-413B-461B-AB03-73A0075A728B}" type="presParOf" srcId="{5373D794-7445-44A3-AABE-DB529B5BC09D}" destId="{22E76A76-715E-4205-9C7A-45BD70548170}" srcOrd="1" destOrd="0" presId="urn:microsoft.com/office/officeart/2005/8/layout/hierarchy1"/>
    <dgm:cxn modelId="{3EE73580-4079-4A3C-B439-D9245101DEEE}" type="presParOf" srcId="{1FFB3BC9-731C-4FF9-86BA-1BE7AC6AFABE}" destId="{EC0C5D6E-C0FA-4E88-9990-C6EBE159CB9D}" srcOrd="2" destOrd="0" presId="urn:microsoft.com/office/officeart/2005/8/layout/hierarchy1"/>
    <dgm:cxn modelId="{98BA1132-FAF9-47AB-8F79-91B676B09D66}" type="presParOf" srcId="{1FFB3BC9-731C-4FF9-86BA-1BE7AC6AFABE}" destId="{1A4D5016-99B7-414F-914B-957ECDC8ED87}" srcOrd="3" destOrd="0" presId="urn:microsoft.com/office/officeart/2005/8/layout/hierarchy1"/>
    <dgm:cxn modelId="{0BA00E0E-BA21-4040-9E10-1850ECA234E5}" type="presParOf" srcId="{1A4D5016-99B7-414F-914B-957ECDC8ED87}" destId="{68B03BA0-A12D-47BF-8A10-277DFB7AFE52}" srcOrd="0" destOrd="0" presId="urn:microsoft.com/office/officeart/2005/8/layout/hierarchy1"/>
    <dgm:cxn modelId="{FDF78A1B-8C31-4D17-A376-A232412B5D74}" type="presParOf" srcId="{68B03BA0-A12D-47BF-8A10-277DFB7AFE52}" destId="{8AD7102C-2365-44C2-90FB-298C560FDB89}" srcOrd="0" destOrd="0" presId="urn:microsoft.com/office/officeart/2005/8/layout/hierarchy1"/>
    <dgm:cxn modelId="{E5C3D987-8596-4ACC-890C-D33C8CDD79D2}" type="presParOf" srcId="{68B03BA0-A12D-47BF-8A10-277DFB7AFE52}" destId="{8AC2A757-F2A6-4472-8446-0AA366F2A924}" srcOrd="1" destOrd="0" presId="urn:microsoft.com/office/officeart/2005/8/layout/hierarchy1"/>
    <dgm:cxn modelId="{8B0FB294-B661-42C9-8F6B-DDDDF7359B68}" type="presParOf" srcId="{1A4D5016-99B7-414F-914B-957ECDC8ED87}" destId="{5FB1CA36-2568-4FB4-BA32-ACB090297DF0}" srcOrd="1" destOrd="0" presId="urn:microsoft.com/office/officeart/2005/8/layout/hierarchy1"/>
    <dgm:cxn modelId="{36B13AE1-44D4-4290-9914-B1DE9F985665}" type="presParOf" srcId="{5FB1CA36-2568-4FB4-BA32-ACB090297DF0}" destId="{C772D741-B380-4868-BC27-DABF310C344E}" srcOrd="0" destOrd="0" presId="urn:microsoft.com/office/officeart/2005/8/layout/hierarchy1"/>
    <dgm:cxn modelId="{FD695D1E-44E6-4893-B753-24D20A0C5D6B}" type="presParOf" srcId="{5FB1CA36-2568-4FB4-BA32-ACB090297DF0}" destId="{6E413CF7-B0E7-4707-A7B5-2F3F565518E8}" srcOrd="1" destOrd="0" presId="urn:microsoft.com/office/officeart/2005/8/layout/hierarchy1"/>
    <dgm:cxn modelId="{6980D345-1D0B-40EE-92DA-8EF7E820E4D8}" type="presParOf" srcId="{6E413CF7-B0E7-4707-A7B5-2F3F565518E8}" destId="{778F1E30-A4A5-40E0-A4C8-2557A27D2605}" srcOrd="0" destOrd="0" presId="urn:microsoft.com/office/officeart/2005/8/layout/hierarchy1"/>
    <dgm:cxn modelId="{3265579A-C9D0-42E7-BEAD-0F22FF2538D5}" type="presParOf" srcId="{778F1E30-A4A5-40E0-A4C8-2557A27D2605}" destId="{7DF50E45-B649-4C14-8F24-EFE8BDB586BE}" srcOrd="0" destOrd="0" presId="urn:microsoft.com/office/officeart/2005/8/layout/hierarchy1"/>
    <dgm:cxn modelId="{15E7D994-2A33-45C9-96C6-947E4CEA1477}" type="presParOf" srcId="{778F1E30-A4A5-40E0-A4C8-2557A27D2605}" destId="{EE2546BB-92A1-46A6-B089-355CAACF2321}" srcOrd="1" destOrd="0" presId="urn:microsoft.com/office/officeart/2005/8/layout/hierarchy1"/>
    <dgm:cxn modelId="{8A7C5E65-D53C-44AE-B28B-DB9974F33ED1}" type="presParOf" srcId="{6E413CF7-B0E7-4707-A7B5-2F3F565518E8}" destId="{29060281-5D8D-44F6-9FD7-91A3F8B620A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2D741-B380-4868-BC27-DABF310C344E}">
      <dsp:nvSpPr>
        <dsp:cNvPr id="0" name=""/>
        <dsp:cNvSpPr/>
      </dsp:nvSpPr>
      <dsp:spPr>
        <a:xfrm>
          <a:off x="7548884" y="2096256"/>
          <a:ext cx="317908" cy="223994"/>
        </a:xfrm>
        <a:custGeom>
          <a:avLst/>
          <a:gdLst/>
          <a:ahLst/>
          <a:cxnLst/>
          <a:rect l="0" t="0" r="0" b="0"/>
          <a:pathLst>
            <a:path>
              <a:moveTo>
                <a:pt x="0" y="0"/>
              </a:moveTo>
              <a:lnTo>
                <a:pt x="0" y="99688"/>
              </a:lnTo>
              <a:lnTo>
                <a:pt x="317908" y="99688"/>
              </a:lnTo>
              <a:lnTo>
                <a:pt x="317908" y="22399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0C5D6E-C0FA-4E88-9990-C6EBE159CB9D}">
      <dsp:nvSpPr>
        <dsp:cNvPr id="0" name=""/>
        <dsp:cNvSpPr/>
      </dsp:nvSpPr>
      <dsp:spPr>
        <a:xfrm>
          <a:off x="5365554" y="710424"/>
          <a:ext cx="2183329" cy="533769"/>
        </a:xfrm>
        <a:custGeom>
          <a:avLst/>
          <a:gdLst/>
          <a:ahLst/>
          <a:cxnLst/>
          <a:rect l="0" t="0" r="0" b="0"/>
          <a:pathLst>
            <a:path>
              <a:moveTo>
                <a:pt x="0" y="0"/>
              </a:moveTo>
              <a:lnTo>
                <a:pt x="0" y="409463"/>
              </a:lnTo>
              <a:lnTo>
                <a:pt x="2183329" y="409463"/>
              </a:lnTo>
              <a:lnTo>
                <a:pt x="2183329" y="5337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4E2B8E-37B5-458E-BFEC-6093D34C9162}">
      <dsp:nvSpPr>
        <dsp:cNvPr id="0" name=""/>
        <dsp:cNvSpPr/>
      </dsp:nvSpPr>
      <dsp:spPr>
        <a:xfrm>
          <a:off x="5572686" y="3182973"/>
          <a:ext cx="1156189" cy="545844"/>
        </a:xfrm>
        <a:custGeom>
          <a:avLst/>
          <a:gdLst/>
          <a:ahLst/>
          <a:cxnLst/>
          <a:rect l="0" t="0" r="0" b="0"/>
          <a:pathLst>
            <a:path>
              <a:moveTo>
                <a:pt x="0" y="0"/>
              </a:moveTo>
              <a:lnTo>
                <a:pt x="0" y="421538"/>
              </a:lnTo>
              <a:lnTo>
                <a:pt x="1156189" y="421538"/>
              </a:lnTo>
              <a:lnTo>
                <a:pt x="1156189" y="545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222D74-EEAD-4878-A367-71FF346CE499}">
      <dsp:nvSpPr>
        <dsp:cNvPr id="0" name=""/>
        <dsp:cNvSpPr/>
      </dsp:nvSpPr>
      <dsp:spPr>
        <a:xfrm>
          <a:off x="5088861" y="3182973"/>
          <a:ext cx="483825" cy="545844"/>
        </a:xfrm>
        <a:custGeom>
          <a:avLst/>
          <a:gdLst/>
          <a:ahLst/>
          <a:cxnLst/>
          <a:rect l="0" t="0" r="0" b="0"/>
          <a:pathLst>
            <a:path>
              <a:moveTo>
                <a:pt x="483825" y="0"/>
              </a:moveTo>
              <a:lnTo>
                <a:pt x="483825" y="421538"/>
              </a:lnTo>
              <a:lnTo>
                <a:pt x="0" y="421538"/>
              </a:lnTo>
              <a:lnTo>
                <a:pt x="0" y="545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CEFBB9-1A3E-4B7C-8D7B-D5B10F7B6F59}">
      <dsp:nvSpPr>
        <dsp:cNvPr id="0" name=""/>
        <dsp:cNvSpPr/>
      </dsp:nvSpPr>
      <dsp:spPr>
        <a:xfrm>
          <a:off x="3448846" y="2096256"/>
          <a:ext cx="2123840" cy="234653"/>
        </a:xfrm>
        <a:custGeom>
          <a:avLst/>
          <a:gdLst/>
          <a:ahLst/>
          <a:cxnLst/>
          <a:rect l="0" t="0" r="0" b="0"/>
          <a:pathLst>
            <a:path>
              <a:moveTo>
                <a:pt x="0" y="0"/>
              </a:moveTo>
              <a:lnTo>
                <a:pt x="0" y="110348"/>
              </a:lnTo>
              <a:lnTo>
                <a:pt x="2123840" y="110348"/>
              </a:lnTo>
              <a:lnTo>
                <a:pt x="2123840" y="2346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D018E0-C64C-4413-8F5C-0C53740A8F7F}">
      <dsp:nvSpPr>
        <dsp:cNvPr id="0" name=""/>
        <dsp:cNvSpPr/>
      </dsp:nvSpPr>
      <dsp:spPr>
        <a:xfrm>
          <a:off x="2469670" y="3182973"/>
          <a:ext cx="979175" cy="545844"/>
        </a:xfrm>
        <a:custGeom>
          <a:avLst/>
          <a:gdLst/>
          <a:ahLst/>
          <a:cxnLst/>
          <a:rect l="0" t="0" r="0" b="0"/>
          <a:pathLst>
            <a:path>
              <a:moveTo>
                <a:pt x="0" y="0"/>
              </a:moveTo>
              <a:lnTo>
                <a:pt x="0" y="421538"/>
              </a:lnTo>
              <a:lnTo>
                <a:pt x="979175" y="421538"/>
              </a:lnTo>
              <a:lnTo>
                <a:pt x="979175" y="545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CAD517-90E7-473C-9A88-C3FF61D83D11}">
      <dsp:nvSpPr>
        <dsp:cNvPr id="0" name=""/>
        <dsp:cNvSpPr/>
      </dsp:nvSpPr>
      <dsp:spPr>
        <a:xfrm>
          <a:off x="1808830" y="3182973"/>
          <a:ext cx="660839" cy="545844"/>
        </a:xfrm>
        <a:custGeom>
          <a:avLst/>
          <a:gdLst/>
          <a:ahLst/>
          <a:cxnLst/>
          <a:rect l="0" t="0" r="0" b="0"/>
          <a:pathLst>
            <a:path>
              <a:moveTo>
                <a:pt x="660839" y="0"/>
              </a:moveTo>
              <a:lnTo>
                <a:pt x="660839" y="421538"/>
              </a:lnTo>
              <a:lnTo>
                <a:pt x="0" y="421538"/>
              </a:lnTo>
              <a:lnTo>
                <a:pt x="0" y="54584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963D73-9877-4CDB-B151-5160BC26FF16}">
      <dsp:nvSpPr>
        <dsp:cNvPr id="0" name=""/>
        <dsp:cNvSpPr/>
      </dsp:nvSpPr>
      <dsp:spPr>
        <a:xfrm>
          <a:off x="2469670" y="2096256"/>
          <a:ext cx="979175" cy="234653"/>
        </a:xfrm>
        <a:custGeom>
          <a:avLst/>
          <a:gdLst/>
          <a:ahLst/>
          <a:cxnLst/>
          <a:rect l="0" t="0" r="0" b="0"/>
          <a:pathLst>
            <a:path>
              <a:moveTo>
                <a:pt x="979175" y="0"/>
              </a:moveTo>
              <a:lnTo>
                <a:pt x="979175" y="110348"/>
              </a:lnTo>
              <a:lnTo>
                <a:pt x="0" y="110348"/>
              </a:lnTo>
              <a:lnTo>
                <a:pt x="0" y="2346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12B528-AABB-44EB-86D2-85276A60FE3A}">
      <dsp:nvSpPr>
        <dsp:cNvPr id="0" name=""/>
        <dsp:cNvSpPr/>
      </dsp:nvSpPr>
      <dsp:spPr>
        <a:xfrm>
          <a:off x="1006656" y="2096256"/>
          <a:ext cx="2442189" cy="234653"/>
        </a:xfrm>
        <a:custGeom>
          <a:avLst/>
          <a:gdLst/>
          <a:ahLst/>
          <a:cxnLst/>
          <a:rect l="0" t="0" r="0" b="0"/>
          <a:pathLst>
            <a:path>
              <a:moveTo>
                <a:pt x="2442189" y="0"/>
              </a:moveTo>
              <a:lnTo>
                <a:pt x="2442189" y="110348"/>
              </a:lnTo>
              <a:lnTo>
                <a:pt x="0" y="110348"/>
              </a:lnTo>
              <a:lnTo>
                <a:pt x="0" y="23465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2CAE5D0-C641-4A66-BDF5-4338282D25BB}">
      <dsp:nvSpPr>
        <dsp:cNvPr id="0" name=""/>
        <dsp:cNvSpPr/>
      </dsp:nvSpPr>
      <dsp:spPr>
        <a:xfrm>
          <a:off x="3448846" y="710424"/>
          <a:ext cx="1916708" cy="533769"/>
        </a:xfrm>
        <a:custGeom>
          <a:avLst/>
          <a:gdLst/>
          <a:ahLst/>
          <a:cxnLst/>
          <a:rect l="0" t="0" r="0" b="0"/>
          <a:pathLst>
            <a:path>
              <a:moveTo>
                <a:pt x="1916708" y="0"/>
              </a:moveTo>
              <a:lnTo>
                <a:pt x="1916708" y="409463"/>
              </a:lnTo>
              <a:lnTo>
                <a:pt x="0" y="409463"/>
              </a:lnTo>
              <a:lnTo>
                <a:pt x="0" y="5337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1BBD16-6EB7-4E54-8B86-99C1E85B2F2B}">
      <dsp:nvSpPr>
        <dsp:cNvPr id="0" name=""/>
        <dsp:cNvSpPr/>
      </dsp:nvSpPr>
      <dsp:spPr>
        <a:xfrm>
          <a:off x="4694639" y="-14163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B0AA6E-FFEB-4B9E-88E2-15C965A5C2EC}">
      <dsp:nvSpPr>
        <dsp:cNvPr id="0" name=""/>
        <dsp:cNvSpPr/>
      </dsp:nvSpPr>
      <dsp:spPr>
        <a:xfrm>
          <a:off x="4843731" y="0"/>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Basis for Taxation</a:t>
          </a:r>
        </a:p>
      </dsp:txBody>
      <dsp:txXfrm>
        <a:off x="4868687" y="24956"/>
        <a:ext cx="1291918" cy="802150"/>
      </dsp:txXfrm>
    </dsp:sp>
    <dsp:sp modelId="{5F4AD391-7E24-4E96-8ADC-8141CC8AEBC1}">
      <dsp:nvSpPr>
        <dsp:cNvPr id="0" name=""/>
        <dsp:cNvSpPr/>
      </dsp:nvSpPr>
      <dsp:spPr>
        <a:xfrm>
          <a:off x="2777930" y="1244194"/>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15C61E-F725-4DB0-98C2-3BF939401190}">
      <dsp:nvSpPr>
        <dsp:cNvPr id="0" name=""/>
        <dsp:cNvSpPr/>
      </dsp:nvSpPr>
      <dsp:spPr>
        <a:xfrm>
          <a:off x="2927023" y="1385831"/>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Ability-to-pay (economic capacity)</a:t>
          </a:r>
        </a:p>
      </dsp:txBody>
      <dsp:txXfrm>
        <a:off x="2951979" y="1410787"/>
        <a:ext cx="1291918" cy="802150"/>
      </dsp:txXfrm>
    </dsp:sp>
    <dsp:sp modelId="{1145603C-D854-488C-9B1C-87F322849A0F}">
      <dsp:nvSpPr>
        <dsp:cNvPr id="0" name=""/>
        <dsp:cNvSpPr/>
      </dsp:nvSpPr>
      <dsp:spPr>
        <a:xfrm>
          <a:off x="335740" y="2330910"/>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BD547E-60A5-4147-A882-354407948437}">
      <dsp:nvSpPr>
        <dsp:cNvPr id="0" name=""/>
        <dsp:cNvSpPr/>
      </dsp:nvSpPr>
      <dsp:spPr>
        <a:xfrm>
          <a:off x="484833" y="2472548"/>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Income</a:t>
          </a:r>
        </a:p>
      </dsp:txBody>
      <dsp:txXfrm>
        <a:off x="509789" y="2497504"/>
        <a:ext cx="1291918" cy="802150"/>
      </dsp:txXfrm>
    </dsp:sp>
    <dsp:sp modelId="{5BCC9585-3BCF-4B05-883A-D27DE25E2689}">
      <dsp:nvSpPr>
        <dsp:cNvPr id="0" name=""/>
        <dsp:cNvSpPr/>
      </dsp:nvSpPr>
      <dsp:spPr>
        <a:xfrm>
          <a:off x="1798755" y="2330910"/>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E3B8C4-1962-45EA-A1B3-FD612C77D946}">
      <dsp:nvSpPr>
        <dsp:cNvPr id="0" name=""/>
        <dsp:cNvSpPr/>
      </dsp:nvSpPr>
      <dsp:spPr>
        <a:xfrm>
          <a:off x="1947847" y="2472548"/>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Consumption</a:t>
          </a:r>
        </a:p>
      </dsp:txBody>
      <dsp:txXfrm>
        <a:off x="1972803" y="2497504"/>
        <a:ext cx="1291918" cy="802150"/>
      </dsp:txXfrm>
    </dsp:sp>
    <dsp:sp modelId="{768FE74D-FD0C-47BE-AC34-DAB5ED30F062}">
      <dsp:nvSpPr>
        <dsp:cNvPr id="0" name=""/>
        <dsp:cNvSpPr/>
      </dsp:nvSpPr>
      <dsp:spPr>
        <a:xfrm>
          <a:off x="1137915" y="372881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4775DE-8443-498D-97C3-82D7C05EFA05}">
      <dsp:nvSpPr>
        <dsp:cNvPr id="0" name=""/>
        <dsp:cNvSpPr/>
      </dsp:nvSpPr>
      <dsp:spPr>
        <a:xfrm>
          <a:off x="1287007" y="3870454"/>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Sales and VA taxes</a:t>
          </a:r>
        </a:p>
      </dsp:txBody>
      <dsp:txXfrm>
        <a:off x="1311963" y="3895410"/>
        <a:ext cx="1291918" cy="802150"/>
      </dsp:txXfrm>
    </dsp:sp>
    <dsp:sp modelId="{0C1104CF-CA30-47B0-B1BE-F118F4F27990}">
      <dsp:nvSpPr>
        <dsp:cNvPr id="0" name=""/>
        <dsp:cNvSpPr/>
      </dsp:nvSpPr>
      <dsp:spPr>
        <a:xfrm>
          <a:off x="2777930" y="372881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64558F-647F-4187-8010-5EFA2443E005}">
      <dsp:nvSpPr>
        <dsp:cNvPr id="0" name=""/>
        <dsp:cNvSpPr/>
      </dsp:nvSpPr>
      <dsp:spPr>
        <a:xfrm>
          <a:off x="2927023" y="3870454"/>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Broad-based consumption taxes</a:t>
          </a:r>
        </a:p>
      </dsp:txBody>
      <dsp:txXfrm>
        <a:off x="2951979" y="3895410"/>
        <a:ext cx="1291918" cy="802150"/>
      </dsp:txXfrm>
    </dsp:sp>
    <dsp:sp modelId="{F1F4B17C-6B81-45CD-A595-AF38CA19BF25}">
      <dsp:nvSpPr>
        <dsp:cNvPr id="0" name=""/>
        <dsp:cNvSpPr/>
      </dsp:nvSpPr>
      <dsp:spPr>
        <a:xfrm>
          <a:off x="4901771" y="2330910"/>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2406C3-CDED-4909-9409-6A0B831D6131}">
      <dsp:nvSpPr>
        <dsp:cNvPr id="0" name=""/>
        <dsp:cNvSpPr/>
      </dsp:nvSpPr>
      <dsp:spPr>
        <a:xfrm>
          <a:off x="5050863" y="2472548"/>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Wealth</a:t>
          </a:r>
        </a:p>
      </dsp:txBody>
      <dsp:txXfrm>
        <a:off x="5075819" y="2497504"/>
        <a:ext cx="1291918" cy="802150"/>
      </dsp:txXfrm>
    </dsp:sp>
    <dsp:sp modelId="{AD5405F3-542E-42F2-9A51-9B4D6481617C}">
      <dsp:nvSpPr>
        <dsp:cNvPr id="0" name=""/>
        <dsp:cNvSpPr/>
      </dsp:nvSpPr>
      <dsp:spPr>
        <a:xfrm>
          <a:off x="4417946" y="372881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65C5AF-3800-485B-8BA4-B7C6426EB31A}">
      <dsp:nvSpPr>
        <dsp:cNvPr id="0" name=""/>
        <dsp:cNvSpPr/>
      </dsp:nvSpPr>
      <dsp:spPr>
        <a:xfrm>
          <a:off x="4567038" y="3870454"/>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Property tax</a:t>
          </a:r>
        </a:p>
      </dsp:txBody>
      <dsp:txXfrm>
        <a:off x="4591994" y="3895410"/>
        <a:ext cx="1291918" cy="802150"/>
      </dsp:txXfrm>
    </dsp:sp>
    <dsp:sp modelId="{3557FC16-E539-4F01-AC1B-01AE7FFBDD15}">
      <dsp:nvSpPr>
        <dsp:cNvPr id="0" name=""/>
        <dsp:cNvSpPr/>
      </dsp:nvSpPr>
      <dsp:spPr>
        <a:xfrm>
          <a:off x="6057961" y="3728817"/>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B4BF13-3DFC-4E0E-8254-E88DBBA546DF}">
      <dsp:nvSpPr>
        <dsp:cNvPr id="0" name=""/>
        <dsp:cNvSpPr/>
      </dsp:nvSpPr>
      <dsp:spPr>
        <a:xfrm>
          <a:off x="6207053" y="3870454"/>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Death and gift taxes</a:t>
          </a:r>
        </a:p>
      </dsp:txBody>
      <dsp:txXfrm>
        <a:off x="6232009" y="3895410"/>
        <a:ext cx="1291918" cy="802150"/>
      </dsp:txXfrm>
    </dsp:sp>
    <dsp:sp modelId="{8AD7102C-2365-44C2-90FB-298C560FDB89}">
      <dsp:nvSpPr>
        <dsp:cNvPr id="0" name=""/>
        <dsp:cNvSpPr/>
      </dsp:nvSpPr>
      <dsp:spPr>
        <a:xfrm>
          <a:off x="6877969" y="1244194"/>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C2A757-F2A6-4472-8446-0AA366F2A924}">
      <dsp:nvSpPr>
        <dsp:cNvPr id="0" name=""/>
        <dsp:cNvSpPr/>
      </dsp:nvSpPr>
      <dsp:spPr>
        <a:xfrm>
          <a:off x="7027061" y="1385831"/>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Benefits-received</a:t>
          </a:r>
        </a:p>
      </dsp:txBody>
      <dsp:txXfrm>
        <a:off x="7052017" y="1410787"/>
        <a:ext cx="1291918" cy="802150"/>
      </dsp:txXfrm>
    </dsp:sp>
    <dsp:sp modelId="{7DF50E45-B649-4C14-8F24-EFE8BDB586BE}">
      <dsp:nvSpPr>
        <dsp:cNvPr id="0" name=""/>
        <dsp:cNvSpPr/>
      </dsp:nvSpPr>
      <dsp:spPr>
        <a:xfrm>
          <a:off x="7195877" y="2320251"/>
          <a:ext cx="1341830" cy="8520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E2546BB-92A1-46A6-B089-355CAACF2321}">
      <dsp:nvSpPr>
        <dsp:cNvPr id="0" name=""/>
        <dsp:cNvSpPr/>
      </dsp:nvSpPr>
      <dsp:spPr>
        <a:xfrm>
          <a:off x="7344969" y="2461888"/>
          <a:ext cx="1341830" cy="85206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Base related to usage, e. g., motor fuels </a:t>
          </a:r>
        </a:p>
      </dsp:txBody>
      <dsp:txXfrm>
        <a:off x="7369925" y="2486844"/>
        <a:ext cx="1291918" cy="80215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8T15:07:14.203"/>
    </inkml:context>
    <inkml:brush xml:id="br0">
      <inkml:brushProperty name="width" value="0.05292" units="cm"/>
      <inkml:brushProperty name="height" value="0.05292" units="cm"/>
      <inkml:brushProperty name="color" value="#C00000"/>
    </inkml:brush>
  </inkml:definitions>
  <inkml:trace contextRef="#ctx0" brushRef="#br0">18149 7577 0</inkml:trace>
</inkml:ink>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8T15:07:12.346"/>
    </inkml:context>
    <inkml:brush xml:id="br0">
      <inkml:brushProperty name="width" value="0.05292" units="cm"/>
      <inkml:brushProperty name="height" value="0.05292" units="cm"/>
      <inkml:brushProperty name="color" value="#C00000"/>
    </inkml:brush>
  </inkml:definitions>
  <iact:action type="add" startTime="23897">
    <iact:property name="dataType"/>
    <iact:actionData xml:id="d0">
      <inkml:trace xmlns:inkml="http://www.w3.org/2003/InkML" xml:id="stk0" contextRef="#ctx0" brushRef="#br0">13193 6468 0,'0'23'99,"24"72"-95,-24-24 22,0-48-22,0 72 12,0-1 2,0-70-6,0 23 5,-24 47 1,0 119-3,24-95 2,-70 47 1,70-70-3,0-48 2,0-94 74,47-1-82,0 25 9,-23-24-3,-1-24-11,-23 47 12,0 0 294,0-46-273,0 46-19,0-23-3,0 23 2,0 1 1</inkml:trace>
    </iact:actionData>
  </iact:action>
  <iact:action type="add" startTime="31471">
    <iact:property name="dataType"/>
    <iact:actionData xml:id="d1">
      <inkml:trace xmlns:inkml="http://www.w3.org/2003/InkML" xml:id="stk1" contextRef="#ctx0" brushRef="#br0">24592 7270 0,'0'-23'107,"94"-24"-92,-46-1 3,22-70-3,-46 95-10,0-24 10,-24 23 3,47 0 73,24 24-76,-48 24 89,-23 23-98,-23 48 7,-1-48 5,-47 24-3,48-24 2,-1-47 1,0 23 20,-23-46-25,24-1 1,-25-47 3,1-117 1,47 93-3,0 72 2,0-48 1,0 24-3,0 23-10</inkml:trace>
    </iact:actionData>
  </iact:action>
  <iact:action type="add" startTime="40206">
    <iact:property name="dataType"/>
    <iact:actionData xml:id="d2">
      <inkml:trace xmlns:inkml="http://www.w3.org/2003/InkML" xml:id="stk2" contextRef="#ctx0" brushRef="#br0">18574 5406 0,'-24'-24'98,"-23"24"-86,-24 24-2,24 23 7,47-24 1,-71 25-14,48-25 8,-1-23 8,1 24-6,-25-1 1,1 25 6,24-25-7,-48 1 5,71-1-2,-24 1-3,-23-24 1,23 47 1,-46-23 3,22 23-4,25 0 2,-48 1 1,-23 22-3,70-70 2,-23 48 1,23-48-3,-23 23 2,0 24 1,0-23-3,-1 23 2,-22-23 1,46 23-3,-23-47 2,23 24 1,-23 23-3,23-47 2,-70 47 1,-48 71-3,72-71 2,22 24 1,1-47-2,0 23-1,23-47 4,1 24-4,-1-1 2,0 1 1,-23 23-3,-24-23 6,48 23-7,-24-24 1,-24 1 2,24 23 4,23-47 82</inkml:trace>
    </iact:actionData>
  </iact:action>
  <iact:action type="add" startTime="56619">
    <iact:property name="dataType"/>
    <iact:actionData xml:id="d3">
      <inkml:trace xmlns:inkml="http://www.w3.org/2003/InkML" xml:id="stk3" contextRef="#ctx0" brushRef="#br0">16473 9324 0,'24'0'121,"0"24"-99,23-1-8,0-23 3,0 48 1,24-1-3,24 47-11,-48-94 12,94 95 2,-93-95-2,70 94 0,-24 0 2,-47-46-2,-23-25 1,23 25 2,0-25-5,-23 24 3,23-47-3,0 48 1,0-25 2,1 24 1,22 1-3,25-1 3,23 24-1,23-1-1,-46 1-1,-1 24 4,71-25-4,-141-46 2,70 23 1,-46-23-3,-25-24 2,1 0 1,23 24-3,-23-1 5,117 48-2,-94-24-2,71 48 0,-70-48 3,-25-24-8,1-23 5,47 24 3</inkml:trace>
    </iact:actionData>
  </iact:action>
  <iact:action type="add" startTime="69354">
    <iact:property name="dataType"/>
    <iact:actionData xml:id="d4">
      <inkml:trace xmlns:inkml="http://www.w3.org/2003/InkML" xml:id="stk4" contextRef="#ctx0" brushRef="#br0">13429 9301 0,'0'47'224,"-24"0"-204,1-23-7,-48 23 2,47-24-11,-23 25 12,24 22 2,-1-46-2,-47 47 2,48-71-5,-25 47 2,-22-23 1,46-1 3,-23 24-4,23-47 2,24 24 16,-23-24-29,-1 24 12,24-1 2,-24-23-3,1 24 2,-24 23 1,23-23-6,0-1 4,-46 1 3,22 47-4,25-48 6,-1-23-7,24 24 1,-23 0 1,-25-24 3,48 23 0,0 1-2,-47-1 1,47 1-7,-23 0 6,-1-24 1,-23 47-3,23-24 1,1-23 3,23 48-4,-48-48 5,25 23-2,-1 1-2,1-1 1,-1-23 0,0 24-5,1 0 8,23-1-2,-47-23-3</inkml:trace>
    </iact:actionData>
  </iact:action>
  <iact:action type="add" startTime="81600">
    <iact:property name="dataType"/>
    <iact:actionData xml:id="d5">
      <inkml:trace xmlns:inkml="http://www.w3.org/2003/InkML" xml:id="stk5" contextRef="#ctx0" brushRef="#br0">13264 7908 0,'-47'47'12,"-1"-23"-5,25-24 4,-72 23 5,-23 48 2,24-47-6,23-1 5,-165 48 1,118-47-1,-71-24-3,-23 47 5,23-23-4,71-1 1,-47-23 3,0 0-4,47 24 1,-47-24 3,94 23-4,71 1 1,-71-24 3,0 0-4,0 0 2,-70 47 1,-95 0-3,118-47 1,-260 95 3,189-24-4,71 23 1,0-94 3,24 24-4,-24 46 1,47-46 3,-94 47-4,94-24 2,-23-47 1,23 24-3,24 23 1,-48 0 3,25-23-4,-1-24 1,24 23 3,23 1 0,-47 0 27,71-1-29,-47 48 1,-47 47-3,46-24 2,1-23 1,24 71-14,-1-71 12,-23-1-1,23-46 3,1 0 10,23-1-9,0 1-10,0 23 14,0-23-5,-24 23-3,0-23 1,24-1 3,0 72-15,0-25 11,0-46 16</inkml:trace>
    </iact:actionData>
  </iact:action>
  <iact:action type="add" startTime="93049">
    <iact:property name="dataType"/>
    <iact:actionData xml:id="d6">
      <inkml:trace xmlns:inkml="http://www.w3.org/2003/InkML" xml:id="stk6" contextRef="#ctx0" brushRef="#br0">9205 11874 0,'-48'0'27,"-22"0"-22,-25 0 11,72 0-2,-166 0 1,71 0 2,23 0 1,25 0 0,22 0-1,-93 0 2,70 0-8,-23 0 5,-48 0 3,-94 0-4,189 0 1,0 0 3,23 0 0,-47 0 11,-94-24-13,47 0-1,47 1 6,24-24-11,0 23 5,0 0 3,23 24 31,0 0-18,1-47-14,-1 0-3,24 0-11,-23-24 27,23 24 152,0 23-151,23 24-15,24-47 1,-47 23-3,71 1 2,-71-1 1,24 0-3,47-23-11,-71 24 12,47-1 2,24-23-2,-48 23 0,24-23 3,1 0-8,-25 23 5,72-47 3,-72 48-4,24 23 1,-23-24 3,0-23-4,-1 47 1,1-24 3,-1 24-4,1 0 1,0-23 3,23-1-4,24 1 5,-48 23-1,1 0-4,47-24 16,-48 24-16,1 0 70,-1 0-70,1 0 72,0 0-74,-1 24 3,24 23 3,1 24-16,22-1 13,1 1 0,0 0 3,-47-47-8,-1-1 5,48 48 3,-47-24 0,-1 0-7,24-23 7,-47 0 31,24 46-35,23-22 2,-23-48 1,-24 47-3,0-23 35,0 46 4,0-46-23,0 23-27,23-47 11</inkml:trace>
    </iact:actionData>
  </iact:action>
  <iact:action type="add" startTime="1857">
    <iact:property name="dataType"/>
    <iact:actionData xml:id="d7">
      <inkml:trace xmlns:inkml="http://www.w3.org/2003/InkML" xml:id="stk7" contextRef="#ctx0" brushRef="#br0">18149 7577 0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8T15:13:59.900"/>
    </inkml:context>
    <inkml:brush xml:id="br0">
      <inkml:brushProperty name="width" value="0.05292" units="cm"/>
      <inkml:brushProperty name="height" value="0.05292" units="cm"/>
      <inkml:brushProperty name="color" value="#C00000"/>
    </inkml:brush>
  </inkml:definitions>
  <iact:action type="add" startTime="15049">
    <iact:property name="dataType"/>
    <iact:actionData xml:id="d0">
      <inkml:trace xmlns:inkml="http://www.w3.org/2003/InkML" xml:id="stk0" contextRef="#ctx0" brushRef="#br0">5122 7082 0,'47'0'59,"0"0"-42,-23 0-3,23 0 3,47 0 1,95 0-3,-118 0-12,70 0 13,-70 0 1,94 0-3,-23 0 3,118 47 1,-48-47-3,1 0 2,-190 0 16,24 0 2,-94 0 59,24 0-90,-1 0 13,-47 0 1,-118 0-1,48 0-2,46 0 2,48 0 1</inkml:trace>
    </iact:actionData>
  </iact:action>
  <iact:action type="add" startTime="46092">
    <iact:property name="dataType"/>
    <iact:actionData xml:id="d1">
      <inkml:trace xmlns:inkml="http://www.w3.org/2003/InkML" xml:id="stk1" contextRef="#ctx0" brushRef="#br0">5145 8758 0,'71'0'32,"-47"0"-17,70 0 2,48 0 1,-95 0-3,24 0 2,-24 23 1,0-23-3,0 0 2,0 0 1,24 47-3,0-47-13,0 0 15,-24 24-1,24-24 1,-48 0-2,48 0 3,0 0-3,-47 0 2,-1 0 1,1 0-3,23 24 2</inkml:trace>
    </iact:actionData>
  </iact:action>
  <iact:action type="add" startTime="53788">
    <iact:property name="dataType"/>
    <iact:actionData xml:id="d2">
      <inkml:trace xmlns:inkml="http://www.w3.org/2003/InkML" xml:id="stk2" contextRef="#ctx0" brushRef="#br0">19612 8876 0,'24'0'174,"0"0"-160,-1 0-1,24 0 4,24 0 1,-47 0-16,23 0 13,0 0 2,-23 0 1,-1-24-3,25 24 0,22 0 4,1 0-5,47 0 3,24 0 1,-48 0-3,1 0 2,-25 0 1,1 0-3,-47 0 4,70 0 1,-23 0-8,47 0 6,-24 0-1,-46 0-3,188-24 3,-118 1 1,-71 23-3,-24 0 2,1 0 16,0 0-14,23-24-17,0 1 14,-23 23 0,46 0 0,25-24 2,-1 24-3,119 0 2,-166 0 1,-24 0 250,25-24-256,-25 24-9,24 0 14,1-23 150,-25 23-154</inkml:trace>
    </iact:actionData>
  </iact:action>
  <iact:action type="add" startTime="83127">
    <iact:property name="dataType"/>
    <iact:actionData xml:id="d3">
      <inkml:trace xmlns:inkml="http://www.w3.org/2003/InkML" xml:id="stk3" contextRef="#ctx0" brushRef="#br0">5122 10198 0,'23'0'199,"24"0"-190,1 0 12,22 0-3,-22 0-3,22 0 2,-22 0 1,-25 0-3,1 0 2,-1 0 1,1 0-3,0 0 2,46 0 1,-46 0-3,23 0 2,0 0-15,1 0 16,-25 0 12,1 0-12,23 0-3,-23 0 1,-1 0 35,1 0-33,-1 0-3,1 0 2,23 0 28,0 0-13,-23 0-26,0 0 10,-1 0 3,48 0-4,-47 0 2,70 0 1</inkml:trace>
    </iact:actionData>
  </iact:action>
  <iact:action type="add" startTime="107068">
    <iact:property name="dataType"/>
    <iact:actionData xml:id="d4">
      <inkml:trace xmlns:inkml="http://www.w3.org/2003/InkML" xml:id="stk4" contextRef="#ctx0" brushRef="#br0">9724 11142 0,'-95'0'130,"-117"0"-125,-24 0 16,47-24-6,-259-47 2,117 24 2,143 0-5,164 47-11,0 0 11,1 0 36,-24 0-32,-48 0-1,1 0-15,-24 0 12,23 0 4,72 0 59,46 24 13,72-24-79,-24 0 10,-24 0-5,165 0-13,48 0 12,-1 0 3,-188 0-5,0 0 4,23 0 2,-70 0-5</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40.33614" units="1/cm"/>
          <inkml:channelProperty channel="Y" name="resolution" value="40.29851" units="1/cm"/>
          <inkml:channelProperty channel="T" name="resolution" value="1" units="1/dev"/>
        </inkml:channelProperties>
      </inkml:inkSource>
      <inkml:timestamp xml:id="ts0" timeString="2020-04-18T15:13:59.900"/>
    </inkml:context>
    <inkml:brush xml:id="br0">
      <inkml:brushProperty name="width" value="0.05292" units="cm"/>
      <inkml:brushProperty name="height" value="0.05292" units="cm"/>
      <inkml:brushProperty name="color" value="#00B050"/>
    </inkml:brush>
  </inkml:definitions>
  <iact:action type="add" startTime="28475">
    <iact:property name="dataType"/>
    <iact:actionData xml:id="d0">
      <inkml:trace xmlns:inkml="http://www.w3.org/2003/InkML" xml:id="stk0" contextRef="#ctx0" brushRef="#br0">6018 2384 0,'24'0'114,"0"0"-104,-1 0 6,1 0-1,47 0 2,-1 0-12,-46 0 12,0 0-6,46 0 6,25 0-1,23 0 3,-24 0-3,-94 24-1,71-1 20,-47-23-3,23 0-15,-23 0-12,-1 0 11,1 0-4,47 0 5,-24 0-1,-24 0 2,25 0-2,-25 0 5</inkml:trace>
    </iact:actionData>
  </iact:action>
  <iact:action type="add" startTime="72645">
    <iact:property name="dataType"/>
    <iact:actionData xml:id="d1">
      <inkml:trace xmlns:inkml="http://www.w3.org/2003/InkML" xml:id="stk1" contextRef="#ctx0" brushRef="#br0">25772 3588 0,'24'0'43,"-24"-24"-25,23 24-8,24-47 2,-23 47-6,118-24 8,-1 24 1,24 0 2,-94 0 0,142-23-1,-119 23 1,24-24 0,47 1-1,48-1 1,188 24-1,24 0 1,23 0 0,-165 0 0,-94 0-1,-142 0 1,1 0 66,-25 24-69,1-24-5,47 0 6,47 0-11,-48 0 10,-22 0 2,-25 0-3,1 0 2,-48 0 74,-23 23-72,-95 1-7,1-1 11,-213-23-8,-118 48 6,-95-48-9,143 0 11,93 0-4,189 0-6,119 0 4</inkml:trace>
    </iact:actionData>
  </iact:action>
  <iact:action type="add" startTime="337506">
    <iact:property name="dataType"/>
    <iact:actionData xml:id="d2">
      <inkml:trace xmlns:inkml="http://www.w3.org/2003/InkML" xml:id="stk2" contextRef="#ctx0" brushRef="#br0">7505 4697 0,'-47'0'143,"-47"0"-124,-71 0 5,-71 0-6,47 0-2,-24 0 4,119 0 8,-24 24-9,71-24 1,-95 0-1,0 0 1,48 0 0,23 24-1,-165-24-1,47 0 2,1 0-1,22 0 1,119 0 0,0 0-2,23 0 17</inkml:trace>
    </iact:actionData>
  </iact:action>
  <iact:action type="add" startTime="489734">
    <iact:property name="dataType"/>
    <iact:actionData xml:id="d3">
      <inkml:trace xmlns:inkml="http://www.w3.org/2003/InkML" xml:id="stk3" contextRef="#ctx0" brushRef="#br0">7222 6751 0,'-23'0'192,"-143"0"-164,-70 0-4,-47 0-1,71 0 4,94 0-9,-24 0 6,24 0 5,24 0-5,-1 0-3,72 0 3,-25 0 23,25 0-22</inkml:trace>
    </iact:actionData>
  </iact:action>
  <iact:action type="add" startTime="578618">
    <iact:property name="dataType"/>
    <iact:actionData xml:id="d4">
      <inkml:trace xmlns:inkml="http://www.w3.org/2003/InkML" xml:id="stk4" contextRef="#ctx0" brushRef="#br0">6160 5712 0,'71'0'25,"47"0"0,-95 0-19,166 0 21,-71 0-1,-47 0 1,0 0 0,94 48-2,48-1 4,-72 24-4,-94-48-4</inkml:trace>
    </iact:actionData>
  </iact:action>
  <iact:action type="add" startTime="642042">
    <iact:property name="dataType"/>
    <iact:actionData xml:id="d5">
      <inkml:trace xmlns:inkml="http://www.w3.org/2003/InkML" xml:id="stk5" contextRef="#ctx0" brushRef="#br0">7222 8333 0,'-94'0'182,"47"0"-156,-142 0-20,-283 0 24,424 0-3,-70 0 84,-70 0-83,258 0 97,497 0-99,-95 94 2,-401-94-1,-24 47-23</inkml:trace>
    </iact:actionData>
  </iact:action>
  <iact:action type="add" startTime="686940">
    <iact:property name="dataType"/>
    <iact:actionData xml:id="d6">
      <inkml:trace xmlns:inkml="http://www.w3.org/2003/InkML" xml:id="stk6" contextRef="#ctx0" brushRef="#br0">7435 10859 0,'-24'0'241,"-47"0"-208,24 0-5,-47 0 1,-213 0 36,118 0-34,-47-24 0,47 24 2,142 0-8,-118-24-21,-142-46 30,24 46-5,259 24 1</inkml:trace>
    </iact:actionData>
  </iact:action>
  <iact:action type="add" startTime="745468">
    <iact:property name="dataType"/>
    <iact:actionData xml:id="d7">
      <inkml:trace xmlns:inkml="http://www.w3.org/2003/InkML" xml:id="stk7" contextRef="#ctx0" brushRef="#br0">7553 13809 0,'-24'0'87,"0"0"-52,-188 0-7,23 0 4,-236 0-28,48 0 28,93 0 1,166 0-1,-212 0 1,141 0-2,142 0 67</inkml:trace>
    </iact:actionData>
  </iact:action>
  <iact:action type="add" startTime="788631">
    <iact:property name="dataType"/>
    <iact:actionData xml:id="d8">
      <inkml:trace xmlns:inkml="http://www.w3.org/2003/InkML" xml:id="stk8" contextRef="#ctx0" brushRef="#br0">11612 11543 0,'0'-23'63,"-24"23"-30,1 23 3,23 24 138,0 142-141,70 47 2,-46-165-31,94 212 32,-47-212 3</inkml:trace>
    </iact:actionData>
  </iact:action>
  <iact:action type="add" startTime="790910">
    <iact:property name="dataType"/>
    <iact:actionData xml:id="d9">
      <inkml:trace xmlns:inkml="http://www.w3.org/2003/InkML" xml:id="stk9" contextRef="#ctx0" brushRef="#br0">13547 13998 0,'94'0'172,"95"0"-143,-165-23 6,235 23-30,-23 0 29,-118 0 1,-23 0-1,70 0 1,95 0 0,259 70-1,-94-22 1,-402-48 59,1 23 139,-260-23-200,-283 0 3,424 0-34,-141 0 96,213-23-27,-25 23 2</inkml:trace>
    </iact:actionData>
  </iact:action>
  <iact:action type="add" startTime="808614">
    <iact:property name="dataType"/>
    <iact:actionData xml:id="d10">
      <inkml:trace xmlns:inkml="http://www.w3.org/2003/InkML" xml:id="stk10" contextRef="#ctx0" brushRef="#br0">4815 17279 0,'141'0'32,"95"0"3,-212 0-1,23 0-30,0 0 29,48 0 3,141 0 1,-165 0-3,70 0 4,260 48 3,24-25-5,-23-23-1,-119-47 38,-165 0-37,0 0 69,-95 47-76,25-24 7,-48 0-2,0 1 81,-189-166-78,47 71-5,142 94 1,-23 1 36,23-1-33,0 0-3,-284 1 232,166-24-226,-141-1-33,-72-22 31,284 70-2</inkml:trace>
    </iact:actionData>
  </iact:action>
  <iact:action type="add" startTime="978661">
    <iact:property name="dataType"/>
    <iact:actionData xml:id="d11">
      <inkml:trace xmlns:inkml="http://www.w3.org/2003/InkML" xml:id="stk11" contextRef="#ctx0" brushRef="#br0">26504 9560 0,'47'0'286,"142"-47"-251,23 47 5,378 0-36,47 0 37,-471 0-2,-143 0-1,520 0 4,519 142-2,-1038-142-2,-24 23 0,23 1 123,-117 23-122,47-47-4</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0980A2-ABAA-4159-9ADE-10C887295B8E}" type="datetimeFigureOut">
              <a:rPr lang="en-US" smtClean="0"/>
              <a:t>4/18/2020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B3254B-3D9A-4C76-8FB6-52B8F9FA9BB7}" type="slidenum">
              <a:rPr lang="en-US" smtClean="0"/>
              <a:t>‹#›</a:t>
            </a:fld>
            <a:endParaRPr lang="en-US" dirty="0"/>
          </a:p>
        </p:txBody>
      </p:sp>
    </p:spTree>
    <p:extLst>
      <p:ext uri="{BB962C8B-B14F-4D97-AF65-F5344CB8AC3E}">
        <p14:creationId xmlns:p14="http://schemas.microsoft.com/office/powerpoint/2010/main" val="3976757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ADE4BCB-F649-496C-9656-C2AF49ED1F17}" type="slidenum">
              <a:rPr lang="en-US" altLang="en-US" smtClean="0"/>
              <a:pPr eaLnBrk="1" hangingPunct="1">
                <a:spcBef>
                  <a:spcPct val="0"/>
                </a:spcBef>
              </a:pPr>
              <a:t>1</a:t>
            </a:fld>
            <a:endParaRPr lang="en-US" altLang="en-US" dirty="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CE517D-0EDE-42C5-88CD-B97D98F1572E}" type="slidenum">
              <a:rPr lang="en-US" smtClean="0"/>
              <a:pPr>
                <a:defRPr/>
              </a:pPr>
              <a:t>8</a:t>
            </a:fld>
            <a:endParaRPr lang="en-US" dirty="0"/>
          </a:p>
        </p:txBody>
      </p:sp>
    </p:spTree>
    <p:extLst>
      <p:ext uri="{BB962C8B-B14F-4D97-AF65-F5344CB8AC3E}">
        <p14:creationId xmlns:p14="http://schemas.microsoft.com/office/powerpoint/2010/main" val="2868974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9ACE4-13C4-47BD-ACE6-B389611BED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AE04AC-7274-498A-88A5-F63A4D47F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7A349F-8470-4E74-8BAA-218FA4CA511C}"/>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5" name="Footer Placeholder 4">
            <a:extLst>
              <a:ext uri="{FF2B5EF4-FFF2-40B4-BE49-F238E27FC236}">
                <a16:creationId xmlns:a16="http://schemas.microsoft.com/office/drawing/2014/main" id="{FD8A1549-6DB4-4D58-BD11-850B1E778F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BC1526-ED4A-457F-BEA4-CD13B118B7EA}"/>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72083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5B4BE-4B66-4E92-9F07-77B35EF7A1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5DA72C-7EBC-48E7-9BEE-04C6E6FBE4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B832A-3209-4BD8-B412-3280FFDBE7C6}"/>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5" name="Footer Placeholder 4">
            <a:extLst>
              <a:ext uri="{FF2B5EF4-FFF2-40B4-BE49-F238E27FC236}">
                <a16:creationId xmlns:a16="http://schemas.microsoft.com/office/drawing/2014/main" id="{A606EE3A-6EF6-4B1A-B684-D20B7C1F88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A39117-1C12-4FF2-9AB2-942789B177CD}"/>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1727686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93D0A5-EDC8-49F2-B44D-9742614B5D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245A0E-30EE-464F-8951-5C0B33422C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F712B-6C47-454E-8CE5-DBB54F442130}"/>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5" name="Footer Placeholder 4">
            <a:extLst>
              <a:ext uri="{FF2B5EF4-FFF2-40B4-BE49-F238E27FC236}">
                <a16:creationId xmlns:a16="http://schemas.microsoft.com/office/drawing/2014/main" id="{AF761A4E-AB3E-41D1-A9A3-C0334EC901E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18789D4-D5FB-436F-BE95-F1DC0ABE086A}"/>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1938613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EA7837-C3D6-4900-9C5A-1B6A762A26AC}" type="slidenum">
              <a:rPr lang="en-US"/>
              <a:pPr>
                <a:defRPr/>
              </a:pPr>
              <a:t>‹#›</a:t>
            </a:fld>
            <a:endParaRPr lang="en-US"/>
          </a:p>
        </p:txBody>
      </p:sp>
    </p:spTree>
    <p:extLst>
      <p:ext uri="{BB962C8B-B14F-4D97-AF65-F5344CB8AC3E}">
        <p14:creationId xmlns:p14="http://schemas.microsoft.com/office/powerpoint/2010/main" val="3693511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7013-B0FE-4308-8957-8405448AD4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238209-6778-4AA2-BD8D-F20BF5A8D4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7937E-B456-4237-9A24-68DBDD69637D}"/>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5" name="Footer Placeholder 4">
            <a:extLst>
              <a:ext uri="{FF2B5EF4-FFF2-40B4-BE49-F238E27FC236}">
                <a16:creationId xmlns:a16="http://schemas.microsoft.com/office/drawing/2014/main" id="{1427A025-C669-4C43-A370-2D73FA24BB0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7975CB-BBA0-478D-A910-5CD3588A4512}"/>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3004773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B3C1-65AF-4007-B30A-0D84427F14C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E4CA0C-228B-4A82-BC96-4E2CD9B602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ABA304-1547-4E94-8084-423D599491E0}"/>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5" name="Footer Placeholder 4">
            <a:extLst>
              <a:ext uri="{FF2B5EF4-FFF2-40B4-BE49-F238E27FC236}">
                <a16:creationId xmlns:a16="http://schemas.microsoft.com/office/drawing/2014/main" id="{3DDC1CE7-CC1B-4B28-AA70-015321A2A0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736BF-7719-4318-9886-0227DF9D28B5}"/>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732903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71BE0-CCBE-4021-9A24-1D583E408F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D4E05-28F7-4F56-9C63-F4B233836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F5316B-A4B2-4171-8E8F-B1D0869755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561BEB-B72B-447C-BFC6-47F3A1BB9714}"/>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6" name="Footer Placeholder 5">
            <a:extLst>
              <a:ext uri="{FF2B5EF4-FFF2-40B4-BE49-F238E27FC236}">
                <a16:creationId xmlns:a16="http://schemas.microsoft.com/office/drawing/2014/main" id="{C2F6804F-69A0-47F7-9229-B8A1059220F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DEF221C-8071-4655-9622-0A4079A079E2}"/>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2965488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3E7A-1915-4A4D-821A-27D59C49B0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BC67D7-D5B0-4825-BAF2-7D1B601A7D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D26A1DE-1B30-4B0F-AA0D-882569A1FF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2C7CAE-8819-4990-98D0-64504DF633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B4CE24-C0CA-4008-9BD2-DE938C7B39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7436AE-E3D8-42E7-87C6-B1DFA83329B4}"/>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8" name="Footer Placeholder 7">
            <a:extLst>
              <a:ext uri="{FF2B5EF4-FFF2-40B4-BE49-F238E27FC236}">
                <a16:creationId xmlns:a16="http://schemas.microsoft.com/office/drawing/2014/main" id="{00893D74-E52A-4A1E-A364-FE4653167D8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42BCD20-1DE2-4C74-AFE3-357BB5907C9D}"/>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1009510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1E3EE-D040-4F75-87F5-6EDF9F002F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F19C1B-5FB1-4134-8801-647446FEE386}"/>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4" name="Footer Placeholder 3">
            <a:extLst>
              <a:ext uri="{FF2B5EF4-FFF2-40B4-BE49-F238E27FC236}">
                <a16:creationId xmlns:a16="http://schemas.microsoft.com/office/drawing/2014/main" id="{07FC9963-F08C-45A7-80B9-B87276A3E3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D5DEF19-E25F-439F-98AD-4E56D278EB07}"/>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3977906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52EE3-911B-4AA4-A318-298E29A57EB8}"/>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3" name="Footer Placeholder 2">
            <a:extLst>
              <a:ext uri="{FF2B5EF4-FFF2-40B4-BE49-F238E27FC236}">
                <a16:creationId xmlns:a16="http://schemas.microsoft.com/office/drawing/2014/main" id="{AE1173EE-CEF3-4693-9FE8-29710AAE05C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1BD9634-E354-49FE-AB5D-271B66DF99F6}"/>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2277905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A8D3D-7A4A-4305-BD8B-0E3AAAF4FB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D1DB7C-CEB0-4D18-BC7F-6F5F19F4BD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051053-3FCC-4326-B02F-8FEC956FFE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93900E-A5A1-4EAC-84D3-D8D6EC596D3B}"/>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6" name="Footer Placeholder 5">
            <a:extLst>
              <a:ext uri="{FF2B5EF4-FFF2-40B4-BE49-F238E27FC236}">
                <a16:creationId xmlns:a16="http://schemas.microsoft.com/office/drawing/2014/main" id="{3EDB565F-D015-463A-8F20-C8C319F500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D46883-FA53-46EF-B1F2-E44E69E68FC3}"/>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276674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D8D75-5DAD-424F-89D2-30C49B2A79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E93DDD-8086-4A23-8049-7411C52A74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1DB9F33-0E1C-4D78-B430-79BF275D74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1EFD6A-FB38-41A2-9A07-051ED6CC035C}"/>
              </a:ext>
            </a:extLst>
          </p:cNvPr>
          <p:cNvSpPr>
            <a:spLocks noGrp="1"/>
          </p:cNvSpPr>
          <p:nvPr>
            <p:ph type="dt" sz="half" idx="10"/>
          </p:nvPr>
        </p:nvSpPr>
        <p:spPr/>
        <p:txBody>
          <a:bodyPr/>
          <a:lstStyle/>
          <a:p>
            <a:fld id="{53ABFC3D-C5E9-43E5-BA0F-C4E84591EF90}" type="datetimeFigureOut">
              <a:rPr lang="en-US" smtClean="0"/>
              <a:t>4/18/2020</a:t>
            </a:fld>
            <a:endParaRPr lang="en-US" dirty="0"/>
          </a:p>
        </p:txBody>
      </p:sp>
      <p:sp>
        <p:nvSpPr>
          <p:cNvPr id="6" name="Footer Placeholder 5">
            <a:extLst>
              <a:ext uri="{FF2B5EF4-FFF2-40B4-BE49-F238E27FC236}">
                <a16:creationId xmlns:a16="http://schemas.microsoft.com/office/drawing/2014/main" id="{80C647EE-8501-489D-B8D1-2BA83C1A6DC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70AB517-096F-42E5-BAB3-A1151C06663D}"/>
              </a:ext>
            </a:extLst>
          </p:cNvPr>
          <p:cNvSpPr>
            <a:spLocks noGrp="1"/>
          </p:cNvSpPr>
          <p:nvPr>
            <p:ph type="sldNum" sz="quarter" idx="12"/>
          </p:nvPr>
        </p:nvSpPr>
        <p:spPr/>
        <p:txBody>
          <a:bodyPr/>
          <a:lstStyle/>
          <a:p>
            <a:fld id="{F177124D-9738-4A80-8F5F-661956984C49}" type="slidenum">
              <a:rPr lang="en-US" smtClean="0"/>
              <a:t>‹#›</a:t>
            </a:fld>
            <a:endParaRPr lang="en-US" dirty="0"/>
          </a:p>
        </p:txBody>
      </p:sp>
    </p:spTree>
    <p:extLst>
      <p:ext uri="{BB962C8B-B14F-4D97-AF65-F5344CB8AC3E}">
        <p14:creationId xmlns:p14="http://schemas.microsoft.com/office/powerpoint/2010/main" val="1456418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20D26F-0920-4ED4-BB48-7AB7BEB4E2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CCECAF-358E-4F36-8C44-BFA7AE8B6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99B2A2-6D66-43E7-9E2D-C960E22444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ABFC3D-C5E9-43E5-BA0F-C4E84591EF90}" type="datetimeFigureOut">
              <a:rPr lang="en-US" smtClean="0"/>
              <a:t>4/18/2020</a:t>
            </a:fld>
            <a:endParaRPr lang="en-US" dirty="0"/>
          </a:p>
        </p:txBody>
      </p:sp>
      <p:sp>
        <p:nvSpPr>
          <p:cNvPr id="5" name="Footer Placeholder 4">
            <a:extLst>
              <a:ext uri="{FF2B5EF4-FFF2-40B4-BE49-F238E27FC236}">
                <a16:creationId xmlns:a16="http://schemas.microsoft.com/office/drawing/2014/main" id="{5FB6038A-3E35-46B3-87EC-FC26264039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472A2E8-D5D0-4104-88C9-B2C8793C5B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7124D-9738-4A80-8F5F-661956984C49}" type="slidenum">
              <a:rPr lang="en-US" smtClean="0"/>
              <a:t>‹#›</a:t>
            </a:fld>
            <a:endParaRPr lang="en-US" dirty="0"/>
          </a:p>
        </p:txBody>
      </p:sp>
    </p:spTree>
    <p:extLst>
      <p:ext uri="{BB962C8B-B14F-4D97-AF65-F5344CB8AC3E}">
        <p14:creationId xmlns:p14="http://schemas.microsoft.com/office/powerpoint/2010/main" val="2318914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emf"/><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1.xml"/><Relationship Id="rId11" Type="http://schemas.openxmlformats.org/officeDocument/2006/relationships/image" Target="../media/image1.png"/><Relationship Id="rId5" Type="http://schemas.openxmlformats.org/officeDocument/2006/relationships/diagramLayout" Target="../diagrams/layout1.xml"/><Relationship Id="rId10" Type="http://schemas.openxmlformats.org/officeDocument/2006/relationships/image" Target="../media/image3.png"/><Relationship Id="rId4" Type="http://schemas.openxmlformats.org/officeDocument/2006/relationships/diagramData" Target="../diagrams/data1.xml"/><Relationship Id="rId9" Type="http://schemas.microsoft.com/office/2011/relationships/inkAction" Target="../ink/inkAction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customXml" Target="../ink/ink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5.png"/><Relationship Id="rId4" Type="http://schemas.microsoft.com/office/2011/relationships/inkAction" Target="../ink/inkAction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microsoft.com/office/2011/relationships/inkAction" Target="../ink/inkAction3.xml"/><Relationship Id="rId4"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424384" y="604369"/>
            <a:ext cx="8137399" cy="2682659"/>
          </a:xfrm>
        </p:spPr>
        <p:txBody>
          <a:bodyPr/>
          <a:lstStyle/>
          <a:p>
            <a:pPr eaLnBrk="1" hangingPunct="1"/>
            <a:r>
              <a:rPr lang="en-US" altLang="en-US" sz="3200" b="1" dirty="0"/>
              <a:t>ECON 411</a:t>
            </a:r>
            <a:br>
              <a:rPr lang="en-US" altLang="en-US" sz="3200" b="1" dirty="0"/>
            </a:br>
            <a:r>
              <a:rPr lang="en-US" altLang="en-US" sz="3200" b="1" dirty="0"/>
              <a:t>Public Sector Economics</a:t>
            </a:r>
            <a:br>
              <a:rPr lang="en-US" altLang="en-US" sz="3200" b="1" dirty="0"/>
            </a:br>
            <a:r>
              <a:rPr lang="en-US" altLang="en-US" sz="3200" b="1" dirty="0"/>
              <a:t>PowerPoint Material</a:t>
            </a:r>
            <a:br>
              <a:rPr lang="en-US" altLang="en-US" sz="3200" b="1" dirty="0"/>
            </a:br>
            <a:r>
              <a:rPr lang="en-US" altLang="en-US" sz="3200" b="1" dirty="0"/>
              <a:t>2020</a:t>
            </a:r>
          </a:p>
        </p:txBody>
      </p:sp>
      <p:sp>
        <p:nvSpPr>
          <p:cNvPr id="2052" name="Text Box 4"/>
          <p:cNvSpPr txBox="1">
            <a:spLocks noChangeArrowheads="1"/>
          </p:cNvSpPr>
          <p:nvPr/>
        </p:nvSpPr>
        <p:spPr bwMode="auto">
          <a:xfrm>
            <a:off x="3314330" y="4648200"/>
            <a:ext cx="5715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800" dirty="0"/>
          </a:p>
        </p:txBody>
      </p:sp>
      <p:sp>
        <p:nvSpPr>
          <p:cNvPr id="2053" name="Rectangle 5"/>
          <p:cNvSpPr>
            <a:spLocks noChangeArrowheads="1"/>
          </p:cNvSpPr>
          <p:nvPr/>
        </p:nvSpPr>
        <p:spPr bwMode="auto">
          <a:xfrm>
            <a:off x="3276600" y="3363519"/>
            <a:ext cx="6096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kumimoji="1" lang="en-US" altLang="en-US" sz="1800" b="1" dirty="0"/>
              <a:t>J. Fred Giertz</a:t>
            </a:r>
          </a:p>
          <a:p>
            <a:pPr algn="ctr" eaLnBrk="1" hangingPunct="1">
              <a:spcBef>
                <a:spcPct val="0"/>
              </a:spcBef>
              <a:buFontTx/>
              <a:buNone/>
            </a:pPr>
            <a:r>
              <a:rPr kumimoji="1" lang="en-US" altLang="en-US" sz="1800" b="1" dirty="0"/>
              <a:t>Institute of Government and Public Affairs and Department of Economics</a:t>
            </a:r>
          </a:p>
          <a:p>
            <a:pPr algn="ctr" eaLnBrk="1" hangingPunct="1">
              <a:spcBef>
                <a:spcPct val="0"/>
              </a:spcBef>
              <a:buFontTx/>
              <a:buNone/>
            </a:pPr>
            <a:r>
              <a:rPr kumimoji="1" lang="en-US" altLang="en-US" sz="1800" b="1" dirty="0"/>
              <a:t>University of Illinois at Urbana</a:t>
            </a:r>
          </a:p>
        </p:txBody>
      </p:sp>
      <p:sp>
        <p:nvSpPr>
          <p:cNvPr id="2" name="TextBox 1"/>
          <p:cNvSpPr txBox="1"/>
          <p:nvPr/>
        </p:nvSpPr>
        <p:spPr>
          <a:xfrm>
            <a:off x="4495801" y="5410200"/>
            <a:ext cx="3394519" cy="369332"/>
          </a:xfrm>
          <a:prstGeom prst="rect">
            <a:avLst/>
          </a:prstGeom>
          <a:noFill/>
        </p:spPr>
        <p:txBody>
          <a:bodyPr wrap="none" rtlCol="0">
            <a:spAutoFit/>
          </a:bodyPr>
          <a:lstStyle/>
          <a:p>
            <a:r>
              <a:rPr lang="en-US" b="1" dirty="0">
                <a:solidFill>
                  <a:srgbClr val="FF0000"/>
                </a:solidFill>
              </a:rPr>
              <a:t>Online Lecture 12—April 17, 2020</a:t>
            </a:r>
          </a:p>
        </p:txBody>
      </p:sp>
      <p:pic>
        <p:nvPicPr>
          <p:cNvPr id="3" name="Audio 2">
            <a:hlinkClick r:id="" action="ppaction://media"/>
            <a:extLst>
              <a:ext uri="{FF2B5EF4-FFF2-40B4-BE49-F238E27FC236}">
                <a16:creationId xmlns:a16="http://schemas.microsoft.com/office/drawing/2014/main" id="{4F5432BB-E8E8-479A-B611-338AE91FF7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858"/>
    </mc:Choice>
    <mc:Fallback xmlns="">
      <p:transition spd="slow" advTm="28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BA15FB5-44CA-4B3E-961E-2A64464126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pic>
        <p:nvPicPr>
          <p:cNvPr id="12" name="Picture 11">
            <a:extLst>
              <a:ext uri="{FF2B5EF4-FFF2-40B4-BE49-F238E27FC236}">
                <a16:creationId xmlns:a16="http://schemas.microsoft.com/office/drawing/2014/main" id="{B8E44809-8C7E-46DC-A77D-5441A43E5BA5}"/>
              </a:ext>
            </a:extLst>
          </p:cNvPr>
          <p:cNvPicPr>
            <a:picLocks noChangeAspect="1"/>
          </p:cNvPicPr>
          <p:nvPr/>
        </p:nvPicPr>
        <p:blipFill>
          <a:blip r:embed="rId5"/>
          <a:stretch>
            <a:fillRect/>
          </a:stretch>
        </p:blipFill>
        <p:spPr>
          <a:xfrm>
            <a:off x="3688597" y="131736"/>
            <a:ext cx="4821180" cy="6585821"/>
          </a:xfrm>
          <a:prstGeom prst="rect">
            <a:avLst/>
          </a:prstGeom>
        </p:spPr>
      </p:pic>
    </p:spTree>
    <p:extLst>
      <p:ext uri="{BB962C8B-B14F-4D97-AF65-F5344CB8AC3E}">
        <p14:creationId xmlns:p14="http://schemas.microsoft.com/office/powerpoint/2010/main" val="2626298453"/>
      </p:ext>
    </p:extLst>
  </p:cSld>
  <p:clrMapOvr>
    <a:masterClrMapping/>
  </p:clrMapOvr>
  <mc:AlternateContent xmlns:mc="http://schemas.openxmlformats.org/markup-compatibility/2006" xmlns:p14="http://schemas.microsoft.com/office/powerpoint/2010/main">
    <mc:Choice Requires="p14">
      <p:transition spd="slow" p14:dur="2000" advTm="437845"/>
    </mc:Choice>
    <mc:Fallback xmlns="">
      <p:transition spd="slow" advTm="437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8B757-BC38-4109-9D17-77C020C19789}"/>
              </a:ext>
            </a:extLst>
          </p:cNvPr>
          <p:cNvSpPr>
            <a:spLocks noGrp="1"/>
          </p:cNvSpPr>
          <p:nvPr>
            <p:ph type="title"/>
          </p:nvPr>
        </p:nvSpPr>
        <p:spPr>
          <a:xfrm>
            <a:off x="2001915" y="228601"/>
            <a:ext cx="8229600" cy="503237"/>
          </a:xfrm>
        </p:spPr>
        <p:txBody>
          <a:bodyPr>
            <a:normAutofit fontScale="90000"/>
          </a:bodyPr>
          <a:lstStyle/>
          <a:p>
            <a:r>
              <a:rPr lang="en-US" sz="3600" dirty="0"/>
              <a:t>Taxation--Plan</a:t>
            </a:r>
          </a:p>
        </p:txBody>
      </p:sp>
      <p:sp>
        <p:nvSpPr>
          <p:cNvPr id="3" name="Content Placeholder 2">
            <a:extLst>
              <a:ext uri="{FF2B5EF4-FFF2-40B4-BE49-F238E27FC236}">
                <a16:creationId xmlns:a16="http://schemas.microsoft.com/office/drawing/2014/main" id="{5F6FD719-4CB0-4240-A0B6-98E74D88C980}"/>
              </a:ext>
            </a:extLst>
          </p:cNvPr>
          <p:cNvSpPr>
            <a:spLocks noGrp="1"/>
          </p:cNvSpPr>
          <p:nvPr>
            <p:ph idx="1"/>
          </p:nvPr>
        </p:nvSpPr>
        <p:spPr>
          <a:xfrm>
            <a:off x="2133600" y="1219201"/>
            <a:ext cx="8229600" cy="4906963"/>
          </a:xfrm>
        </p:spPr>
        <p:txBody>
          <a:bodyPr/>
          <a:lstStyle/>
          <a:p>
            <a:r>
              <a:rPr lang="en-US" sz="2400" dirty="0">
                <a:solidFill>
                  <a:schemeClr val="tx1">
                    <a:lumMod val="95000"/>
                    <a:lumOff val="5000"/>
                  </a:schemeClr>
                </a:solidFill>
              </a:rPr>
              <a:t>Introduction to basic definitions and concepts</a:t>
            </a:r>
          </a:p>
          <a:p>
            <a:pPr lvl="1"/>
            <a:r>
              <a:rPr lang="en-US" sz="2000" dirty="0">
                <a:solidFill>
                  <a:schemeClr val="accent1"/>
                </a:solidFill>
              </a:rPr>
              <a:t>Taxes defined</a:t>
            </a:r>
          </a:p>
          <a:p>
            <a:pPr lvl="1"/>
            <a:r>
              <a:rPr lang="en-US" sz="2000" dirty="0">
                <a:solidFill>
                  <a:schemeClr val="accent1"/>
                </a:solidFill>
              </a:rPr>
              <a:t>Equity and efficiency in taxation</a:t>
            </a:r>
          </a:p>
          <a:p>
            <a:pPr lvl="1"/>
            <a:r>
              <a:rPr lang="en-US" sz="2000" dirty="0">
                <a:solidFill>
                  <a:schemeClr val="accent1"/>
                </a:solidFill>
              </a:rPr>
              <a:t>Basis for allocating tax burden</a:t>
            </a:r>
          </a:p>
          <a:p>
            <a:pPr lvl="1"/>
            <a:r>
              <a:rPr lang="en-US" sz="2000" dirty="0">
                <a:solidFill>
                  <a:schemeClr val="accent1"/>
                </a:solidFill>
              </a:rPr>
              <a:t>Tax rates</a:t>
            </a:r>
          </a:p>
          <a:p>
            <a:pPr lvl="1"/>
            <a:r>
              <a:rPr lang="en-US" sz="2000" dirty="0">
                <a:solidFill>
                  <a:schemeClr val="accent1"/>
                </a:solidFill>
              </a:rPr>
              <a:t>Measuring tax burdens</a:t>
            </a:r>
          </a:p>
          <a:p>
            <a:pPr lvl="1"/>
            <a:r>
              <a:rPr lang="en-US" sz="2000" dirty="0">
                <a:solidFill>
                  <a:schemeClr val="accent1"/>
                </a:solidFill>
              </a:rPr>
              <a:t>Economic impact of taxes</a:t>
            </a:r>
          </a:p>
          <a:p>
            <a:r>
              <a:rPr lang="en-US" sz="2400" dirty="0">
                <a:solidFill>
                  <a:schemeClr val="tx1">
                    <a:lumMod val="95000"/>
                    <a:lumOff val="5000"/>
                  </a:schemeClr>
                </a:solidFill>
              </a:rPr>
              <a:t>The analysis of important taxes</a:t>
            </a:r>
          </a:p>
          <a:p>
            <a:pPr lvl="1"/>
            <a:r>
              <a:rPr lang="en-US" sz="2000" b="1" dirty="0">
                <a:solidFill>
                  <a:srgbClr val="FF0000"/>
                </a:solidFill>
              </a:rPr>
              <a:t>Income taxes</a:t>
            </a:r>
          </a:p>
          <a:p>
            <a:pPr lvl="1"/>
            <a:r>
              <a:rPr lang="en-US" sz="2000" dirty="0">
                <a:solidFill>
                  <a:schemeClr val="tx1">
                    <a:lumMod val="95000"/>
                    <a:lumOff val="5000"/>
                  </a:schemeClr>
                </a:solidFill>
              </a:rPr>
              <a:t>Business taxes</a:t>
            </a:r>
          </a:p>
          <a:p>
            <a:pPr lvl="1"/>
            <a:r>
              <a:rPr lang="en-US" sz="2000" dirty="0">
                <a:solidFill>
                  <a:schemeClr val="tx1">
                    <a:lumMod val="95000"/>
                    <a:lumOff val="5000"/>
                  </a:schemeClr>
                </a:solidFill>
              </a:rPr>
              <a:t>Consumption taxes</a:t>
            </a:r>
          </a:p>
          <a:p>
            <a:pPr lvl="1"/>
            <a:r>
              <a:rPr lang="en-US" sz="2000" dirty="0">
                <a:solidFill>
                  <a:schemeClr val="tx1">
                    <a:lumMod val="95000"/>
                    <a:lumOff val="5000"/>
                  </a:schemeClr>
                </a:solidFill>
              </a:rPr>
              <a:t>Wealth taxes</a:t>
            </a:r>
          </a:p>
          <a:p>
            <a:endParaRPr lang="en-US" sz="2400" dirty="0"/>
          </a:p>
          <a:p>
            <a:pPr lvl="1"/>
            <a:endParaRPr lang="en-US" dirty="0"/>
          </a:p>
          <a:p>
            <a:pPr marL="457200" lvl="1" indent="0">
              <a:buNone/>
            </a:pPr>
            <a:endParaRPr lang="en-US" dirty="0"/>
          </a:p>
          <a:p>
            <a:pPr lvl="1"/>
            <a:endParaRPr lang="en-US" dirty="0"/>
          </a:p>
        </p:txBody>
      </p:sp>
      <p:pic>
        <p:nvPicPr>
          <p:cNvPr id="6" name="Audio 5">
            <a:hlinkClick r:id="" action="ppaction://media"/>
            <a:extLst>
              <a:ext uri="{FF2B5EF4-FFF2-40B4-BE49-F238E27FC236}">
                <a16:creationId xmlns:a16="http://schemas.microsoft.com/office/drawing/2014/main" id="{33A01C26-B90D-4196-8678-373683430B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44799833"/>
      </p:ext>
    </p:extLst>
  </p:cSld>
  <p:clrMapOvr>
    <a:masterClrMapping/>
  </p:clrMapOvr>
  <mc:AlternateContent xmlns:mc="http://schemas.openxmlformats.org/markup-compatibility/2006" xmlns:p14="http://schemas.microsoft.com/office/powerpoint/2010/main">
    <mc:Choice Requires="p14">
      <p:transition spd="slow" p14:dur="2000" advTm="91011"/>
    </mc:Choice>
    <mc:Fallback xmlns="">
      <p:transition spd="slow" advTm="91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676400" y="1143000"/>
          <a:ext cx="8686800" cy="472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2" name="Ink 1">
                <a:extLst>
                  <a:ext uri="{FF2B5EF4-FFF2-40B4-BE49-F238E27FC236}">
                    <a16:creationId xmlns:a16="http://schemas.microsoft.com/office/drawing/2014/main" id="{9A132C44-2B71-4AF1-823E-AAD47480FA1A}"/>
                  </a:ext>
                </a:extLst>
              </p14:cNvPr>
              <p14:cNvContentPartPr/>
              <p14:nvPr>
                <p:extLst>
                  <p:ext uri="{42D2F446-02D8-4167-A562-619A0277C38B}">
                    <p15:isNarration xmlns:p15="http://schemas.microsoft.com/office/powerpoint/2012/main" val="1"/>
                  </p:ext>
                </p:extLst>
              </p14:nvPr>
            </p14:nvContentPartPr>
            <p14:xfrm>
              <a:off x="2506680" y="1937520"/>
              <a:ext cx="6491160" cy="2337480"/>
            </p14:xfrm>
          </p:contentPart>
        </mc:Choice>
        <mc:Fallback xmlns="">
          <p:pic>
            <p:nvPicPr>
              <p:cNvPr id="2" name="Ink 1">
                <a:extLst>
                  <a:ext uri="{FF2B5EF4-FFF2-40B4-BE49-F238E27FC236}">
                    <a16:creationId xmlns:a16="http://schemas.microsoft.com/office/drawing/2014/main" id="{9A132C44-2B71-4AF1-823E-AAD47480FA1A}"/>
                  </a:ext>
                </a:extLst>
              </p:cNvPr>
              <p:cNvPicPr>
                <a:picLocks noGrp="1" noRot="1" noChangeAspect="1" noMove="1" noResize="1" noEditPoints="1" noAdjustHandles="1" noChangeArrowheads="1" noChangeShapeType="1"/>
              </p:cNvPicPr>
              <p:nvPr/>
            </p:nvPicPr>
            <p:blipFill>
              <a:blip r:embed="rId10"/>
              <a:stretch>
                <a:fillRect/>
              </a:stretch>
            </p:blipFill>
            <p:spPr>
              <a:xfrm>
                <a:off x="2497320" y="1928160"/>
                <a:ext cx="6509880" cy="2356200"/>
              </a:xfrm>
              <a:prstGeom prst="rect">
                <a:avLst/>
              </a:prstGeom>
            </p:spPr>
          </p:pic>
        </mc:Fallback>
      </mc:AlternateContent>
      <p:pic>
        <p:nvPicPr>
          <p:cNvPr id="3" name="Audio 2">
            <a:hlinkClick r:id="" action="ppaction://media"/>
            <a:extLst>
              <a:ext uri="{FF2B5EF4-FFF2-40B4-BE49-F238E27FC236}">
                <a16:creationId xmlns:a16="http://schemas.microsoft.com/office/drawing/2014/main" id="{EB9B92F4-8305-4E4E-9FCA-463DA83D2D2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02115378"/>
      </p:ext>
    </p:extLst>
  </p:cSld>
  <p:clrMapOvr>
    <a:masterClrMapping/>
  </p:clrMapOvr>
  <mc:AlternateContent xmlns:mc="http://schemas.openxmlformats.org/markup-compatibility/2006" xmlns:p14="http://schemas.microsoft.com/office/powerpoint/2010/main">
    <mc:Choice Requires="p14">
      <p:transition spd="slow" p14:dur="2000" advTm="121465"/>
    </mc:Choice>
    <mc:Fallback xmlns="">
      <p:transition spd="slow" advTm="121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362200" y="274638"/>
            <a:ext cx="7848600" cy="715962"/>
          </a:xfrm>
        </p:spPr>
        <p:txBody>
          <a:bodyPr/>
          <a:lstStyle/>
          <a:p>
            <a:pPr eaLnBrk="1" hangingPunct="1"/>
            <a:r>
              <a:rPr lang="en-US" altLang="en-US" sz="4000"/>
              <a:t>Individual Income Taxation</a:t>
            </a:r>
          </a:p>
        </p:txBody>
      </p:sp>
      <p:sp>
        <p:nvSpPr>
          <p:cNvPr id="26627" name="Rectangle 3"/>
          <p:cNvSpPr>
            <a:spLocks noGrp="1" noChangeArrowheads="1"/>
          </p:cNvSpPr>
          <p:nvPr>
            <p:ph type="body" idx="1"/>
          </p:nvPr>
        </p:nvSpPr>
        <p:spPr>
          <a:xfrm>
            <a:off x="1136342" y="1819922"/>
            <a:ext cx="8382000" cy="3693651"/>
          </a:xfrm>
        </p:spPr>
        <p:txBody>
          <a:bodyPr>
            <a:normAutofit fontScale="47500" lnSpcReduction="20000"/>
          </a:bodyPr>
          <a:lstStyle/>
          <a:p>
            <a:pPr marL="0" indent="0" eaLnBrk="1" hangingPunct="1">
              <a:buNone/>
            </a:pPr>
            <a:r>
              <a:rPr lang="en-US" altLang="en-US" sz="5900" dirty="0"/>
              <a:t>Definition of income—Haig-Simons</a:t>
            </a:r>
          </a:p>
          <a:p>
            <a:pPr marL="0" indent="0" eaLnBrk="1" hangingPunct="1">
              <a:buNone/>
            </a:pPr>
            <a:endParaRPr lang="en-US" altLang="en-US" dirty="0"/>
          </a:p>
          <a:p>
            <a:pPr lvl="1" eaLnBrk="1" hangingPunct="1"/>
            <a:r>
              <a:rPr lang="en-US" altLang="en-US" sz="4400" dirty="0"/>
              <a:t>Measure of ability-to-pay</a:t>
            </a:r>
          </a:p>
          <a:p>
            <a:pPr lvl="1" eaLnBrk="1" hangingPunct="1"/>
            <a:endParaRPr lang="en-US" altLang="en-US" sz="4400" dirty="0"/>
          </a:p>
          <a:p>
            <a:pPr lvl="1" eaLnBrk="1" hangingPunct="1"/>
            <a:r>
              <a:rPr lang="en-US" altLang="en-US" sz="4400" dirty="0"/>
              <a:t>Haig-Simons, Accretion concept, Comprehensive Income, Economic income</a:t>
            </a:r>
          </a:p>
          <a:p>
            <a:pPr lvl="1" eaLnBrk="1" hangingPunct="1"/>
            <a:endParaRPr lang="en-US" altLang="en-US" sz="4400" dirty="0"/>
          </a:p>
          <a:p>
            <a:pPr lvl="1" eaLnBrk="1" hangingPunct="1"/>
            <a:r>
              <a:rPr lang="en-US" altLang="en-US" sz="4400" dirty="0"/>
              <a:t>“Income may be defined as the algebraic sum of the market value of rights exercised in consumption plus the change in value of the store of property rights between the beginning and end of the period in question.” Simons</a:t>
            </a:r>
          </a:p>
          <a:p>
            <a:pPr lvl="1" eaLnBrk="1" hangingPunct="1"/>
            <a:endParaRPr lang="en-US" altLang="en-US" sz="4400" dirty="0"/>
          </a:p>
          <a:p>
            <a:pPr lvl="1" eaLnBrk="1" hangingPunct="1"/>
            <a:r>
              <a:rPr lang="en-US" altLang="en-US" sz="4400" dirty="0"/>
              <a:t>Income = Consumption + Change in Wealth</a:t>
            </a:r>
          </a:p>
          <a:p>
            <a:pPr lvl="1" eaLnBrk="1" hangingPunct="1">
              <a:buFontTx/>
              <a:buNone/>
            </a:pPr>
            <a:endParaRPr lang="en-US" altLang="en-US" dirty="0"/>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FA750E2D-3E69-46F2-A9DA-99224931B36B}"/>
                  </a:ext>
                </a:extLst>
              </p14:cNvPr>
              <p14:cNvContentPartPr/>
              <p14:nvPr/>
            </p14:nvContentPartPr>
            <p14:xfrm>
              <a:off x="6533640" y="2727720"/>
              <a:ext cx="360" cy="360"/>
            </p14:xfrm>
          </p:contentPart>
        </mc:Choice>
        <mc:Fallback xmlns="">
          <p:pic>
            <p:nvPicPr>
              <p:cNvPr id="2" name="Ink 1">
                <a:extLst>
                  <a:ext uri="{FF2B5EF4-FFF2-40B4-BE49-F238E27FC236}">
                    <a16:creationId xmlns:a16="http://schemas.microsoft.com/office/drawing/2014/main" id="{FA750E2D-3E69-46F2-A9DA-99224931B36B}"/>
                  </a:ext>
                </a:extLst>
              </p:cNvPr>
              <p:cNvPicPr/>
              <p:nvPr/>
            </p:nvPicPr>
            <p:blipFill>
              <a:blip r:embed="rId5"/>
              <a:stretch>
                <a:fillRect/>
              </a:stretch>
            </p:blipFill>
            <p:spPr>
              <a:xfrm>
                <a:off x="6524280" y="2718360"/>
                <a:ext cx="19080" cy="19080"/>
              </a:xfrm>
              <a:prstGeom prst="rect">
                <a:avLst/>
              </a:prstGeom>
            </p:spPr>
          </p:pic>
        </mc:Fallback>
      </mc:AlternateContent>
      <p:pic>
        <p:nvPicPr>
          <p:cNvPr id="3" name="Audio 2">
            <a:hlinkClick r:id="" action="ppaction://media"/>
            <a:extLst>
              <a:ext uri="{FF2B5EF4-FFF2-40B4-BE49-F238E27FC236}">
                <a16:creationId xmlns:a16="http://schemas.microsoft.com/office/drawing/2014/main" id="{1DA25398-9CF2-4416-A7E9-95C2554AC0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18255563"/>
      </p:ext>
    </p:extLst>
  </p:cSld>
  <p:clrMapOvr>
    <a:masterClrMapping/>
  </p:clrMapOvr>
  <mc:AlternateContent xmlns:mc="http://schemas.openxmlformats.org/markup-compatibility/2006" xmlns:p14="http://schemas.microsoft.com/office/powerpoint/2010/main">
    <mc:Choice Requires="p14">
      <p:transition spd="slow" p14:dur="2000" advTm="177707"/>
    </mc:Choice>
    <mc:Fallback xmlns="">
      <p:transition spd="slow" advTm="177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a:t>Calculation of Income</a:t>
            </a:r>
          </a:p>
        </p:txBody>
      </p:sp>
      <p:sp>
        <p:nvSpPr>
          <p:cNvPr id="27651" name="Rectangle 3"/>
          <p:cNvSpPr>
            <a:spLocks noChangeArrowheads="1"/>
          </p:cNvSpPr>
          <p:nvPr/>
        </p:nvSpPr>
        <p:spPr bwMode="auto">
          <a:xfrm>
            <a:off x="2743200" y="1894712"/>
            <a:ext cx="669448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b="1">
                <a:latin typeface="Courier New" pitchFamily="49" charset="0"/>
                <a:ea typeface="Times New Roman" pitchFamily="18" charset="0"/>
                <a:cs typeface="Courier New" pitchFamily="49" charset="0"/>
              </a:rPr>
              <a:t>I		C 		NW</a:t>
            </a:r>
            <a:r>
              <a:rPr lang="en-US" altLang="en-US" b="1" baseline="-30000">
                <a:latin typeface="Courier New" pitchFamily="49" charset="0"/>
                <a:ea typeface="Times New Roman" pitchFamily="18" charset="0"/>
                <a:cs typeface="Courier New" pitchFamily="49" charset="0"/>
              </a:rPr>
              <a:t>0</a:t>
            </a:r>
            <a:r>
              <a:rPr lang="en-US" altLang="en-US" b="1">
                <a:latin typeface="Courier New" pitchFamily="49" charset="0"/>
                <a:ea typeface="Times New Roman" pitchFamily="18" charset="0"/>
                <a:cs typeface="Courier New" pitchFamily="49" charset="0"/>
              </a:rPr>
              <a:t>		NW</a:t>
            </a:r>
            <a:r>
              <a:rPr lang="en-US" altLang="en-US" b="1" baseline="-30000">
                <a:latin typeface="Courier New" pitchFamily="49" charset="0"/>
                <a:ea typeface="Times New Roman" pitchFamily="18" charset="0"/>
                <a:cs typeface="Courier New" pitchFamily="49" charset="0"/>
              </a:rPr>
              <a:t>1</a:t>
            </a:r>
            <a:endParaRPr lang="en-US" altLang="en-US">
              <a:ea typeface="Times New Roman" pitchFamily="18" charset="0"/>
              <a:cs typeface="Courier New" pitchFamily="49" charset="0"/>
            </a:endParaRPr>
          </a:p>
          <a:p>
            <a:pPr>
              <a:spcBef>
                <a:spcPct val="0"/>
              </a:spcBef>
              <a:buFontTx/>
              <a:buNone/>
            </a:pPr>
            <a:r>
              <a:rPr lang="en-US" altLang="en-US" b="1">
                <a:latin typeface="Courier New" pitchFamily="49" charset="0"/>
                <a:ea typeface="Times New Roman" pitchFamily="18" charset="0"/>
                <a:cs typeface="Courier New" pitchFamily="49" charset="0"/>
              </a:rPr>
              <a:t>100		100		50		50</a:t>
            </a:r>
            <a:endParaRPr lang="en-US" altLang="en-US">
              <a:ea typeface="Times New Roman" pitchFamily="18" charset="0"/>
              <a:cs typeface="Courier New" pitchFamily="49" charset="0"/>
            </a:endParaRPr>
          </a:p>
          <a:p>
            <a:pPr>
              <a:spcBef>
                <a:spcPct val="0"/>
              </a:spcBef>
              <a:buFontTx/>
              <a:buNone/>
            </a:pPr>
            <a:r>
              <a:rPr lang="en-US" altLang="en-US" b="1">
                <a:latin typeface="Courier New" pitchFamily="49" charset="0"/>
                <a:ea typeface="Times New Roman" pitchFamily="18" charset="0"/>
                <a:cs typeface="Courier New" pitchFamily="49" charset="0"/>
              </a:rPr>
              <a:t>110		100		40		50</a:t>
            </a:r>
            <a:endParaRPr lang="en-US" altLang="en-US">
              <a:ea typeface="Times New Roman" pitchFamily="18" charset="0"/>
              <a:cs typeface="Courier New" pitchFamily="49" charset="0"/>
            </a:endParaRPr>
          </a:p>
          <a:p>
            <a:pPr>
              <a:spcBef>
                <a:spcPct val="0"/>
              </a:spcBef>
              <a:buFontTx/>
              <a:buNone/>
            </a:pPr>
            <a:r>
              <a:rPr lang="en-US" altLang="en-US" b="1">
                <a:latin typeface="Courier New" pitchFamily="49" charset="0"/>
                <a:ea typeface="Times New Roman" pitchFamily="18" charset="0"/>
                <a:cs typeface="Courier New" pitchFamily="49" charset="0"/>
              </a:rPr>
              <a:t> 90		100		60		50</a:t>
            </a:r>
            <a:endParaRPr lang="en-US" altLang="en-US">
              <a:ea typeface="Times New Roman" pitchFamily="18" charset="0"/>
              <a:cs typeface="Courier New" pitchFamily="49" charset="0"/>
            </a:endParaRPr>
          </a:p>
        </p:txBody>
      </p:sp>
      <mc:AlternateContent xmlns:mc="http://schemas.openxmlformats.org/markup-compatibility/2006" xmlns:p14="http://schemas.microsoft.com/office/powerpoint/2010/main" xmlns:iact="http://schemas.microsoft.com/office/powerpoint/2014/inkAction">
        <mc:Choice Requires="p14 iact">
          <p:contentPart p14:bwMode="auto" r:id="rId4">
            <p14:nvContentPartPr>
              <p14:cNvPr id="2" name="Ink 1">
                <a:extLst>
                  <a:ext uri="{FF2B5EF4-FFF2-40B4-BE49-F238E27FC236}">
                    <a16:creationId xmlns:a16="http://schemas.microsoft.com/office/drawing/2014/main" id="{9E47F868-FD67-49DB-B199-53E10DF85775}"/>
                  </a:ext>
                </a:extLst>
              </p14:cNvPr>
              <p14:cNvContentPartPr/>
              <p14:nvPr>
                <p:extLst>
                  <p:ext uri="{42D2F446-02D8-4167-A562-619A0277C38B}">
                    <p15:isNarration xmlns:p15="http://schemas.microsoft.com/office/powerpoint/2012/main" val="1"/>
                  </p:ext>
                </p:extLst>
              </p14:nvPr>
            </p14:nvContentPartPr>
            <p14:xfrm>
              <a:off x="1843920" y="2549520"/>
              <a:ext cx="6261840" cy="1461960"/>
            </p14:xfrm>
          </p:contentPart>
        </mc:Choice>
        <mc:Fallback xmlns="">
          <p:pic>
            <p:nvPicPr>
              <p:cNvPr id="2" name="Ink 1">
                <a:extLst>
                  <a:ext uri="{FF2B5EF4-FFF2-40B4-BE49-F238E27FC236}">
                    <a16:creationId xmlns:a16="http://schemas.microsoft.com/office/drawing/2014/main" id="{9E47F868-FD67-49DB-B199-53E10DF85775}"/>
                  </a:ext>
                </a:extLst>
              </p:cNvPr>
              <p:cNvPicPr>
                <a:picLocks noGrp="1" noRot="1" noChangeAspect="1" noMove="1" noResize="1" noEditPoints="1" noAdjustHandles="1" noChangeArrowheads="1" noChangeShapeType="1"/>
              </p:cNvPicPr>
              <p:nvPr/>
            </p:nvPicPr>
            <p:blipFill>
              <a:blip r:embed="rId5"/>
              <a:stretch>
                <a:fillRect/>
              </a:stretch>
            </p:blipFill>
            <p:spPr>
              <a:xfrm>
                <a:off x="1834560" y="2540160"/>
                <a:ext cx="6280560" cy="1480680"/>
              </a:xfrm>
              <a:prstGeom prst="rect">
                <a:avLst/>
              </a:prstGeom>
            </p:spPr>
          </p:pic>
        </mc:Fallback>
      </mc:AlternateContent>
      <p:pic>
        <p:nvPicPr>
          <p:cNvPr id="3" name="Audio 2">
            <a:hlinkClick r:id="" action="ppaction://media"/>
            <a:extLst>
              <a:ext uri="{FF2B5EF4-FFF2-40B4-BE49-F238E27FC236}">
                <a16:creationId xmlns:a16="http://schemas.microsoft.com/office/drawing/2014/main" id="{E2CEA96C-5DCA-4599-8DBE-774368483B9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92465102"/>
      </p:ext>
    </p:extLst>
  </p:cSld>
  <p:clrMapOvr>
    <a:masterClrMapping/>
  </p:clrMapOvr>
  <mc:AlternateContent xmlns:mc="http://schemas.openxmlformats.org/markup-compatibility/2006" xmlns:p14="http://schemas.microsoft.com/office/powerpoint/2010/main">
    <mc:Choice Requires="p14">
      <p:transition spd="slow" p14:dur="2000" advTm="123295"/>
    </mc:Choice>
    <mc:Fallback xmlns="">
      <p:transition spd="slow" advTm="12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362200" y="274638"/>
            <a:ext cx="7848600" cy="715962"/>
          </a:xfrm>
        </p:spPr>
        <p:txBody>
          <a:bodyPr>
            <a:normAutofit fontScale="90000"/>
          </a:bodyPr>
          <a:lstStyle/>
          <a:p>
            <a:pPr eaLnBrk="1" hangingPunct="1"/>
            <a:r>
              <a:rPr lang="en-US" altLang="en-US" sz="4000"/>
              <a:t>Individual Income Taxation (continued)</a:t>
            </a:r>
          </a:p>
        </p:txBody>
      </p:sp>
      <p:sp>
        <p:nvSpPr>
          <p:cNvPr id="28675" name="Rectangle 3"/>
          <p:cNvSpPr>
            <a:spLocks noGrp="1" noChangeArrowheads="1"/>
          </p:cNvSpPr>
          <p:nvPr>
            <p:ph type="body" idx="1"/>
          </p:nvPr>
        </p:nvSpPr>
        <p:spPr>
          <a:xfrm>
            <a:off x="1828800" y="1828801"/>
            <a:ext cx="8382000" cy="4297363"/>
          </a:xfrm>
        </p:spPr>
        <p:txBody>
          <a:bodyPr/>
          <a:lstStyle/>
          <a:p>
            <a:pPr eaLnBrk="1" hangingPunct="1"/>
            <a:r>
              <a:rPr lang="en-US" altLang="en-US" dirty="0"/>
              <a:t>Other definitions</a:t>
            </a:r>
          </a:p>
          <a:p>
            <a:pPr lvl="1" eaLnBrk="1" hangingPunct="1"/>
            <a:r>
              <a:rPr lang="en-US" altLang="en-US" dirty="0"/>
              <a:t>Legal  (AGI)</a:t>
            </a:r>
          </a:p>
          <a:p>
            <a:pPr lvl="1" eaLnBrk="1" hangingPunct="1"/>
            <a:r>
              <a:rPr lang="en-US" altLang="en-US" dirty="0"/>
              <a:t>Income as production</a:t>
            </a:r>
          </a:p>
          <a:p>
            <a:pPr eaLnBrk="1" hangingPunct="1"/>
            <a:r>
              <a:rPr lang="en-US" altLang="en-US" dirty="0"/>
              <a:t>Income vs. consumption  (a first look)</a:t>
            </a:r>
          </a:p>
          <a:p>
            <a:pPr lvl="1" eaLnBrk="1" hangingPunct="1"/>
            <a:r>
              <a:rPr lang="en-US" altLang="en-US" dirty="0"/>
              <a:t>    Income = Consumption + Saving</a:t>
            </a:r>
          </a:p>
          <a:p>
            <a:pPr lvl="1" eaLnBrk="1" hangingPunct="1"/>
            <a:r>
              <a:rPr lang="en-US" altLang="en-US" dirty="0"/>
              <a:t>    Income – Consumption = Saving</a:t>
            </a:r>
          </a:p>
          <a:p>
            <a:pPr lvl="1" eaLnBrk="1" hangingPunct="1"/>
            <a:r>
              <a:rPr lang="en-US" altLang="en-US" dirty="0"/>
              <a:t>    The issue is the tax treatment of savings</a:t>
            </a:r>
          </a:p>
        </p:txBody>
      </p:sp>
      <p:pic>
        <p:nvPicPr>
          <p:cNvPr id="2" name="Audio 1">
            <a:hlinkClick r:id="" action="ppaction://media"/>
            <a:extLst>
              <a:ext uri="{FF2B5EF4-FFF2-40B4-BE49-F238E27FC236}">
                <a16:creationId xmlns:a16="http://schemas.microsoft.com/office/drawing/2014/main" id="{9BDCB153-9B96-402B-BEB9-7F2FFF3523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83687553"/>
      </p:ext>
    </p:extLst>
  </p:cSld>
  <p:clrMapOvr>
    <a:masterClrMapping/>
  </p:clrMapOvr>
  <mc:AlternateContent xmlns:mc="http://schemas.openxmlformats.org/markup-compatibility/2006" xmlns:p14="http://schemas.microsoft.com/office/powerpoint/2010/main">
    <mc:Choice Requires="p14">
      <p:transition spd="slow" p14:dur="2000" advTm="212515"/>
    </mc:Choice>
    <mc:Fallback xmlns="">
      <p:transition spd="slow" advTm="212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62345"/>
            <a:ext cx="7467600" cy="457200"/>
          </a:xfrm>
        </p:spPr>
        <p:txBody>
          <a:bodyPr/>
          <a:lstStyle/>
          <a:p>
            <a:pPr eaLnBrk="1" hangingPunct="1"/>
            <a:r>
              <a:rPr lang="en-US" altLang="en-US" sz="2400" dirty="0"/>
              <a:t>Applications of the Haig-Simons Definition</a:t>
            </a:r>
          </a:p>
        </p:txBody>
      </p:sp>
      <p:graphicFrame>
        <p:nvGraphicFramePr>
          <p:cNvPr id="135171" name="Group 3"/>
          <p:cNvGraphicFramePr>
            <a:graphicFrameLocks noGrp="1"/>
          </p:cNvGraphicFramePr>
          <p:nvPr>
            <p:ph idx="1"/>
          </p:nvPr>
        </p:nvGraphicFramePr>
        <p:xfrm>
          <a:off x="2590800" y="685801"/>
          <a:ext cx="7315200" cy="5587605"/>
        </p:xfrm>
        <a:graphic>
          <a:graphicData uri="http://schemas.openxmlformats.org/drawingml/2006/table">
            <a:tbl>
              <a:tblPr/>
              <a:tblGrid>
                <a:gridCol w="3276600">
                  <a:extLst>
                    <a:ext uri="{9D8B030D-6E8A-4147-A177-3AD203B41FA5}">
                      <a16:colId xmlns:a16="http://schemas.microsoft.com/office/drawing/2014/main" val="20000"/>
                    </a:ext>
                  </a:extLst>
                </a:gridCol>
                <a:gridCol w="4038600">
                  <a:extLst>
                    <a:ext uri="{9D8B030D-6E8A-4147-A177-3AD203B41FA5}">
                      <a16:colId xmlns:a16="http://schemas.microsoft.com/office/drawing/2014/main" val="20001"/>
                    </a:ext>
                  </a:extLst>
                </a:gridCol>
              </a:tblGrid>
              <a:tr h="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Wages  </a:t>
                      </a:r>
                      <a:r>
                        <a:rPr kumimoji="0" lang="en-US" sz="1400" b="0" i="0" u="none" strike="noStrike" cap="none" normalizeH="0" baseline="0" dirty="0">
                          <a:ln>
                            <a:noFill/>
                          </a:ln>
                          <a:solidFill>
                            <a:srgbClr val="FF0000"/>
                          </a:solidFill>
                          <a:effectLst/>
                          <a:latin typeface="Arial" charset="0"/>
                        </a:rPr>
                        <a:t>H-S income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The corporate income  </a:t>
                      </a:r>
                      <a:r>
                        <a:rPr kumimoji="0" lang="en-US" sz="1400" b="0" i="0" u="none" strike="noStrike" cap="none" normalizeH="0" baseline="0" dirty="0">
                          <a:ln>
                            <a:noFill/>
                          </a:ln>
                          <a:solidFill>
                            <a:srgbClr val="FF0000"/>
                          </a:solidFill>
                          <a:effectLst/>
                          <a:latin typeface="Arial" charset="0"/>
                        </a:rPr>
                        <a:t>(Disc. Later)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95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Retained earnings </a:t>
                      </a:r>
                      <a:r>
                        <a:rPr kumimoji="0" lang="en-US" sz="1400" b="0" i="0" u="none" strike="noStrike" cap="none" normalizeH="0" baseline="0" dirty="0">
                          <a:ln>
                            <a:noFill/>
                          </a:ln>
                          <a:solidFill>
                            <a:srgbClr val="FF0000"/>
                          </a:solidFill>
                          <a:effectLst/>
                          <a:latin typeface="Arial" charset="0"/>
                        </a:rPr>
                        <a:t>(Discussed later)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Employee-paid safety equipment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rgbClr val="FF0000"/>
                          </a:solidFill>
                          <a:effectLst/>
                          <a:latin typeface="Arial" charset="0"/>
                        </a:rPr>
                        <a:t>Excludable H-S income </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35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Social Security payments </a:t>
                      </a:r>
                      <a:r>
                        <a:rPr kumimoji="0" lang="en-US" sz="1400" b="0" i="0" u="none" strike="noStrike" cap="none" normalizeH="0" baseline="0" dirty="0">
                          <a:ln>
                            <a:noFill/>
                          </a:ln>
                          <a:solidFill>
                            <a:srgbClr val="FF0000"/>
                          </a:solidFill>
                          <a:effectLst/>
                          <a:latin typeface="Arial" charset="0"/>
                        </a:rPr>
                        <a:t>H-S income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chemeClr val="tx1"/>
                          </a:solidFill>
                          <a:effectLst/>
                          <a:latin typeface="Arial" charset="0"/>
                        </a:rPr>
                        <a:t>Death transfers  </a:t>
                      </a:r>
                      <a:r>
                        <a:rPr kumimoji="0" lang="en-US" sz="1400" b="0" i="0" u="none" strike="noStrike" cap="none" normalizeH="0" baseline="0" dirty="0">
                          <a:ln>
                            <a:noFill/>
                          </a:ln>
                          <a:solidFill>
                            <a:srgbClr val="FF0000"/>
                          </a:solidFill>
                          <a:effectLst/>
                          <a:latin typeface="Arial" charset="0"/>
                        </a:rPr>
                        <a:t>H-S income</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chemeClr val="tx1"/>
                          </a:solidFill>
                          <a:effectLst/>
                          <a:latin typeface="Arial" charset="0"/>
                        </a:rPr>
                        <a:t>Gifts </a:t>
                      </a:r>
                      <a:r>
                        <a:rPr kumimoji="0" lang="en-US" sz="1400" b="0" i="0" u="none" strike="noStrike" cap="none" normalizeH="0" baseline="0" dirty="0">
                          <a:ln>
                            <a:noFill/>
                          </a:ln>
                          <a:solidFill>
                            <a:srgbClr val="FF0000"/>
                          </a:solidFill>
                          <a:effectLst/>
                          <a:latin typeface="Arial" charset="0"/>
                        </a:rPr>
                        <a:t>H-S income</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Employer-paid education </a:t>
                      </a:r>
                      <a:r>
                        <a:rPr kumimoji="0" lang="en-US" sz="1400" b="0" i="0" u="none" strike="noStrike" cap="none" normalizeH="0" baseline="0" dirty="0">
                          <a:ln>
                            <a:noFill/>
                          </a:ln>
                          <a:solidFill>
                            <a:srgbClr val="FF0000"/>
                          </a:solidFill>
                          <a:effectLst/>
                          <a:latin typeface="Arial" charset="0"/>
                        </a:rPr>
                        <a:t>(Depends on purpose)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950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chemeClr val="tx1"/>
                          </a:solidFill>
                          <a:effectLst/>
                          <a:latin typeface="Arial" charset="0"/>
                        </a:rPr>
                        <a:t>Unemployment Compensation </a:t>
                      </a:r>
                      <a:r>
                        <a:rPr kumimoji="0" lang="en-US" sz="1400" b="0" i="0" u="none" strike="noStrike" cap="none" normalizeH="0" baseline="0" dirty="0">
                          <a:ln>
                            <a:noFill/>
                          </a:ln>
                          <a:solidFill>
                            <a:srgbClr val="FF0000"/>
                          </a:solidFill>
                          <a:effectLst/>
                          <a:latin typeface="Arial" charset="0"/>
                        </a:rPr>
                        <a:t>H-S income</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Housing—owning vs. renting</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rgbClr val="FF0000"/>
                          </a:solidFill>
                          <a:effectLst/>
                          <a:latin typeface="Arial" charset="0"/>
                        </a:rPr>
                        <a:t>Net </a:t>
                      </a:r>
                      <a:r>
                        <a:rPr kumimoji="0" lang="en-US" sz="1400" b="0" i="0" u="none" strike="noStrike" cap="none" normalizeH="0" baseline="0">
                          <a:ln>
                            <a:noFill/>
                          </a:ln>
                          <a:solidFill>
                            <a:srgbClr val="FF0000"/>
                          </a:solidFill>
                          <a:effectLst/>
                          <a:latin typeface="Arial" charset="0"/>
                        </a:rPr>
                        <a:t>imputed rent H-S </a:t>
                      </a:r>
                      <a:r>
                        <a:rPr kumimoji="0" lang="en-US" sz="1400" b="0" i="0" u="none" strike="noStrike" cap="none" normalizeH="0" baseline="0" dirty="0">
                          <a:ln>
                            <a:noFill/>
                          </a:ln>
                          <a:solidFill>
                            <a:srgbClr val="FF0000"/>
                          </a:solidFill>
                          <a:effectLst/>
                          <a:latin typeface="Arial" charset="0"/>
                        </a:rPr>
                        <a:t>income </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915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chemeClr val="tx1"/>
                          </a:solidFill>
                          <a:effectLst/>
                          <a:latin typeface="Arial" charset="0"/>
                        </a:rPr>
                        <a:t>Bequests </a:t>
                      </a:r>
                      <a:r>
                        <a:rPr kumimoji="0" lang="en-US" sz="1400" b="0" i="0" u="none" strike="noStrike" cap="none" normalizeH="0" baseline="0" dirty="0">
                          <a:ln>
                            <a:noFill/>
                          </a:ln>
                          <a:solidFill>
                            <a:srgbClr val="FF0000"/>
                          </a:solidFill>
                          <a:effectLst/>
                          <a:latin typeface="Arial" charset="0"/>
                        </a:rPr>
                        <a:t>H-S income to heirs</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chemeClr val="tx1"/>
                          </a:solidFill>
                          <a:effectLst/>
                          <a:latin typeface="Arial" charset="0"/>
                        </a:rPr>
                        <a:t>Employer-paid vacation  </a:t>
                      </a:r>
                      <a:r>
                        <a:rPr kumimoji="0" lang="en-US" sz="1400" b="0" i="0" u="none" strike="noStrike" cap="none" normalizeH="0" baseline="0" dirty="0">
                          <a:ln>
                            <a:noFill/>
                          </a:ln>
                          <a:solidFill>
                            <a:srgbClr val="FF0000"/>
                          </a:solidFill>
                          <a:effectLst/>
                          <a:latin typeface="Arial" charset="0"/>
                        </a:rPr>
                        <a:t>H-S income</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01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Interest </a:t>
                      </a:r>
                      <a:r>
                        <a:rPr kumimoji="0" lang="en-US" sz="1400" b="0" i="0" u="none" strike="noStrike" cap="none" normalizeH="0" baseline="0" dirty="0">
                          <a:ln>
                            <a:noFill/>
                          </a:ln>
                          <a:solidFill>
                            <a:srgbClr val="FF0000"/>
                          </a:solidFill>
                          <a:effectLst/>
                          <a:latin typeface="Arial" charset="0"/>
                        </a:rPr>
                        <a:t>H-S income (real return only)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Owning vs. leasing a car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950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chemeClr val="tx1"/>
                          </a:solidFill>
                          <a:effectLst/>
                          <a:latin typeface="Arial" charset="0"/>
                        </a:rPr>
                        <a:t>Employer-paid insurance </a:t>
                      </a:r>
                      <a:r>
                        <a:rPr kumimoji="0" lang="en-US" sz="1400" b="0" i="0" u="none" strike="noStrike" cap="none" normalizeH="0" baseline="0" dirty="0">
                          <a:ln>
                            <a:noFill/>
                          </a:ln>
                          <a:solidFill>
                            <a:srgbClr val="FF0000"/>
                          </a:solidFill>
                          <a:effectLst/>
                          <a:latin typeface="Arial" charset="0"/>
                        </a:rPr>
                        <a:t>H-S income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Travel expenses for sales person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rgbClr val="FF0000"/>
                          </a:solidFill>
                          <a:effectLst/>
                          <a:latin typeface="Arial" charset="0"/>
                        </a:rPr>
                        <a:t>Excludable H-S income </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9157">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chemeClr val="tx1"/>
                          </a:solidFill>
                          <a:effectLst/>
                          <a:latin typeface="Arial" charset="0"/>
                        </a:rPr>
                        <a:t>Dividends </a:t>
                      </a:r>
                      <a:r>
                        <a:rPr kumimoji="0" lang="en-US" sz="1400" b="0" i="0" u="none" strike="noStrike" cap="none" normalizeH="0" baseline="0" dirty="0">
                          <a:ln>
                            <a:noFill/>
                          </a:ln>
                          <a:solidFill>
                            <a:srgbClr val="FF0000"/>
                          </a:solidFill>
                          <a:effectLst/>
                          <a:latin typeface="Arial" charset="0"/>
                        </a:rPr>
                        <a:t>H-S income (real return only)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Inflationary wage increases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rgbClr val="FF0000"/>
                          </a:solidFill>
                          <a:effectLst/>
                          <a:latin typeface="Arial" charset="0"/>
                        </a:rPr>
                        <a:t>H-S income (with indexation)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480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Capital gains </a:t>
                      </a:r>
                      <a:r>
                        <a:rPr kumimoji="0" lang="en-US" sz="1400" b="0" i="0" u="none" strike="noStrike" cap="none" normalizeH="0" baseline="0" dirty="0">
                          <a:ln>
                            <a:noFill/>
                          </a:ln>
                          <a:solidFill>
                            <a:srgbClr val="FF0000"/>
                          </a:solidFill>
                          <a:effectLst/>
                          <a:latin typeface="Arial" charset="0"/>
                        </a:rPr>
                        <a:t>H-S income (real return only)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Employer-paid pension contributions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rgbClr val="FF0000"/>
                          </a:solidFill>
                          <a:effectLst/>
                          <a:latin typeface="Arial" charset="0"/>
                        </a:rPr>
                        <a:t>H-S income (real return only)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7915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Education expenses—not employer paid  </a:t>
                      </a:r>
                      <a:r>
                        <a:rPr kumimoji="0" lang="en-US" sz="1400" b="0" i="0" u="none" strike="noStrike" cap="none" normalizeH="0" baseline="0" dirty="0">
                          <a:ln>
                            <a:noFill/>
                          </a:ln>
                          <a:solidFill>
                            <a:srgbClr val="FF0000"/>
                          </a:solidFill>
                          <a:effectLst/>
                          <a:latin typeface="Arial" charset="0"/>
                        </a:rPr>
                        <a:t>(Depends on 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Child care   </a:t>
                      </a:r>
                      <a:r>
                        <a:rPr kumimoji="0" lang="en-US" sz="1400" b="0" i="0" u="none" strike="noStrike" cap="none" normalizeH="0" baseline="0" dirty="0">
                          <a:ln>
                            <a:noFill/>
                          </a:ln>
                          <a:solidFill>
                            <a:srgbClr val="FF0000"/>
                          </a:solidFill>
                          <a:effectLst/>
                          <a:latin typeface="Arial"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137160">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cap="none" normalizeH="0" baseline="0" dirty="0">
                          <a:ln>
                            <a:noFill/>
                          </a:ln>
                          <a:solidFill>
                            <a:schemeClr val="tx1"/>
                          </a:solidFill>
                          <a:effectLst/>
                          <a:latin typeface="Arial" charset="0"/>
                        </a:rPr>
                        <a:t>Business class air travel for business purposes  </a:t>
                      </a:r>
                      <a:r>
                        <a:rPr kumimoji="0" lang="en-US" sz="1400" b="0" i="0" u="none" strike="noStrike" cap="none" normalizeH="0" baseline="0" dirty="0">
                          <a:ln>
                            <a:noFill/>
                          </a:ln>
                          <a:solidFill>
                            <a:srgbClr val="FF0000"/>
                          </a:solidFill>
                          <a:effectLst/>
                          <a:latin typeface="Arial" charset="0"/>
                        </a:rPr>
                        <a:t>(Depends on purpose)</a:t>
                      </a:r>
                      <a:endParaRPr kumimoji="0" lang="en-US" sz="1400" b="0" i="0" u="none" strike="noStrike" cap="none" normalizeH="0" baseline="0" dirty="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rPr>
                        <a:t>Free checking accounts </a:t>
                      </a:r>
                      <a:r>
                        <a:rPr kumimoji="0" lang="en-US" sz="1400" b="0" i="0" u="none" strike="noStrike" cap="none" normalizeH="0" baseline="0" dirty="0">
                          <a:ln>
                            <a:noFill/>
                          </a:ln>
                          <a:solidFill>
                            <a:srgbClr val="FF0000"/>
                          </a:solidFill>
                          <a:effectLst/>
                          <a:latin typeface="Arial" charset="0"/>
                        </a:rPr>
                        <a:t> (tax Interest, charge for checking)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2" name="Ink 1">
                <a:extLst>
                  <a:ext uri="{FF2B5EF4-FFF2-40B4-BE49-F238E27FC236}">
                    <a16:creationId xmlns:a16="http://schemas.microsoft.com/office/drawing/2014/main" id="{F80D41F9-4F18-4021-A714-B373162EC8F0}"/>
                  </a:ext>
                </a:extLst>
              </p14:cNvPr>
              <p14:cNvContentPartPr/>
              <p14:nvPr>
                <p:extLst>
                  <p:ext uri="{42D2F446-02D8-4167-A562-619A0277C38B}">
                    <p15:isNarration xmlns:p15="http://schemas.microsoft.com/office/powerpoint/2012/main" val="1"/>
                  </p:ext>
                </p:extLst>
              </p14:nvPr>
            </p14:nvContentPartPr>
            <p14:xfrm>
              <a:off x="1733400" y="858240"/>
              <a:ext cx="9074160" cy="5388120"/>
            </p14:xfrm>
          </p:contentPart>
        </mc:Choice>
        <mc:Fallback xmlns="">
          <p:pic>
            <p:nvPicPr>
              <p:cNvPr id="2" name="Ink 1">
                <a:extLst>
                  <a:ext uri="{FF2B5EF4-FFF2-40B4-BE49-F238E27FC236}">
                    <a16:creationId xmlns:a16="http://schemas.microsoft.com/office/drawing/2014/main" id="{F80D41F9-4F18-4021-A714-B373162EC8F0}"/>
                  </a:ext>
                </a:extLst>
              </p:cNvPr>
              <p:cNvPicPr>
                <a:picLocks noGrp="1" noRot="1" noChangeAspect="1" noMove="1" noResize="1" noEditPoints="1" noAdjustHandles="1" noChangeArrowheads="1" noChangeShapeType="1"/>
              </p:cNvPicPr>
              <p:nvPr/>
            </p:nvPicPr>
            <p:blipFill>
              <a:blip r:embed="rId6"/>
              <a:stretch>
                <a:fillRect/>
              </a:stretch>
            </p:blipFill>
            <p:spPr>
              <a:xfrm>
                <a:off x="1724040" y="848880"/>
                <a:ext cx="9092880" cy="5406840"/>
              </a:xfrm>
              <a:prstGeom prst="rect">
                <a:avLst/>
              </a:prstGeom>
            </p:spPr>
          </p:pic>
        </mc:Fallback>
      </mc:AlternateContent>
      <p:pic>
        <p:nvPicPr>
          <p:cNvPr id="3" name="Audio 2">
            <a:hlinkClick r:id="" action="ppaction://media"/>
            <a:extLst>
              <a:ext uri="{FF2B5EF4-FFF2-40B4-BE49-F238E27FC236}">
                <a16:creationId xmlns:a16="http://schemas.microsoft.com/office/drawing/2014/main" id="{CC599CE3-21A9-4392-AF0B-A3210D15D4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24191283"/>
      </p:ext>
    </p:extLst>
  </p:cSld>
  <p:clrMapOvr>
    <a:masterClrMapping/>
  </p:clrMapOvr>
  <mc:AlternateContent xmlns:mc="http://schemas.openxmlformats.org/markup-compatibility/2006" xmlns:p14="http://schemas.microsoft.com/office/powerpoint/2010/main">
    <mc:Choice Requires="p14">
      <p:transition spd="slow" p14:dur="2000" advTm="1085366"/>
    </mc:Choice>
    <mc:Fallback xmlns="">
      <p:transition spd="slow" advTm="1085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md type="call" cmd="playFrom(0.0)">
                                      <p:cBhvr>
                                        <p:cTn id="9"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388616" y="2637808"/>
            <a:ext cx="10515600" cy="540397"/>
          </a:xfrm>
        </p:spPr>
        <p:txBody>
          <a:bodyPr>
            <a:normAutofit/>
          </a:bodyPr>
          <a:lstStyle/>
          <a:p>
            <a:pPr eaLnBrk="1" hangingPunct="1"/>
            <a:r>
              <a:rPr lang="en-US" altLang="en-US" sz="2800" dirty="0"/>
              <a:t>The U. S. Income Tax--Step by step</a:t>
            </a:r>
          </a:p>
        </p:txBody>
      </p:sp>
      <p:sp>
        <p:nvSpPr>
          <p:cNvPr id="26627" name="Rectangle 3"/>
          <p:cNvSpPr>
            <a:spLocks noGrp="1" noChangeArrowheads="1"/>
          </p:cNvSpPr>
          <p:nvPr>
            <p:ph type="body" idx="1"/>
          </p:nvPr>
        </p:nvSpPr>
        <p:spPr>
          <a:xfrm>
            <a:off x="1324253" y="3304713"/>
            <a:ext cx="8229600" cy="3309152"/>
          </a:xfrm>
        </p:spPr>
        <p:txBody>
          <a:bodyPr>
            <a:normAutofit fontScale="92500" lnSpcReduction="20000"/>
          </a:bodyPr>
          <a:lstStyle/>
          <a:p>
            <a:pPr eaLnBrk="1" hangingPunct="1">
              <a:defRPr/>
            </a:pPr>
            <a:r>
              <a:rPr lang="en-US" altLang="en-US" sz="2400" dirty="0"/>
              <a:t>Comprehensive Income  (Haig-Simons)	</a:t>
            </a:r>
          </a:p>
          <a:p>
            <a:pPr lvl="1" eaLnBrk="1" hangingPunct="1">
              <a:defRPr/>
            </a:pPr>
            <a:r>
              <a:rPr lang="en-US" altLang="en-US" dirty="0"/>
              <a:t> 	Exclusions</a:t>
            </a:r>
          </a:p>
          <a:p>
            <a:pPr eaLnBrk="1" hangingPunct="1">
              <a:defRPr/>
            </a:pPr>
            <a:r>
              <a:rPr lang="en-US" altLang="en-US" sz="2400" dirty="0"/>
              <a:t>AGI</a:t>
            </a:r>
          </a:p>
          <a:p>
            <a:pPr lvl="1" eaLnBrk="1" hangingPunct="1">
              <a:defRPr/>
            </a:pPr>
            <a:r>
              <a:rPr lang="en-US" altLang="en-US" dirty="0"/>
              <a:t>   Exemptions and deductions</a:t>
            </a:r>
          </a:p>
          <a:p>
            <a:pPr eaLnBrk="1" hangingPunct="1">
              <a:defRPr/>
            </a:pPr>
            <a:r>
              <a:rPr lang="en-US" altLang="en-US" sz="2400" dirty="0"/>
              <a:t>Taxable Income</a:t>
            </a:r>
          </a:p>
          <a:p>
            <a:pPr lvl="1" eaLnBrk="1" hangingPunct="1">
              <a:defRPr/>
            </a:pPr>
            <a:r>
              <a:rPr lang="en-US" altLang="en-US" dirty="0"/>
              <a:t>Tax rates, filing status</a:t>
            </a:r>
          </a:p>
          <a:p>
            <a:pPr eaLnBrk="1" hangingPunct="1">
              <a:defRPr/>
            </a:pPr>
            <a:r>
              <a:rPr lang="en-US" altLang="en-US" sz="2400" dirty="0"/>
              <a:t>Tax Liability (before and after credits)</a:t>
            </a:r>
          </a:p>
          <a:p>
            <a:pPr lvl="1" eaLnBrk="1" hangingPunct="1">
              <a:defRPr/>
            </a:pPr>
            <a:r>
              <a:rPr lang="en-US" altLang="en-US" dirty="0"/>
              <a:t>   Withholding, estimated payments</a:t>
            </a:r>
          </a:p>
          <a:p>
            <a:pPr eaLnBrk="1" hangingPunct="1">
              <a:defRPr/>
            </a:pPr>
            <a:r>
              <a:rPr lang="en-US" altLang="en-US" sz="2400" dirty="0"/>
              <a:t>Final payment</a:t>
            </a:r>
          </a:p>
          <a:p>
            <a:pPr marL="0" indent="0">
              <a:buNone/>
              <a:defRPr/>
            </a:pPr>
            <a:r>
              <a:rPr lang="en-US" altLang="en-US" sz="1400" dirty="0"/>
              <a:t>	</a:t>
            </a:r>
          </a:p>
        </p:txBody>
      </p:sp>
      <p:sp>
        <p:nvSpPr>
          <p:cNvPr id="2" name="TextBox 1">
            <a:extLst>
              <a:ext uri="{FF2B5EF4-FFF2-40B4-BE49-F238E27FC236}">
                <a16:creationId xmlns:a16="http://schemas.microsoft.com/office/drawing/2014/main" id="{ABB22269-918B-4FD6-A8BE-608803B435A5}"/>
              </a:ext>
            </a:extLst>
          </p:cNvPr>
          <p:cNvSpPr txBox="1"/>
          <p:nvPr/>
        </p:nvSpPr>
        <p:spPr>
          <a:xfrm>
            <a:off x="1559625" y="368694"/>
            <a:ext cx="7758855" cy="2123658"/>
          </a:xfrm>
          <a:prstGeom prst="rect">
            <a:avLst/>
          </a:prstGeom>
          <a:noFill/>
        </p:spPr>
        <p:txBody>
          <a:bodyPr wrap="none" rtlCol="0">
            <a:spAutoFit/>
          </a:bodyPr>
          <a:lstStyle/>
          <a:p>
            <a:r>
              <a:rPr lang="en-US" sz="2800" dirty="0"/>
              <a:t>Is income alone enough to determine ability to pay?</a:t>
            </a:r>
          </a:p>
          <a:p>
            <a:r>
              <a:rPr lang="en-US" sz="2400" dirty="0"/>
              <a:t>Other factors </a:t>
            </a:r>
          </a:p>
          <a:p>
            <a:pPr marL="342900" indent="-342900">
              <a:buFont typeface="Arial" panose="020B0604020202020204" pitchFamily="34" charset="0"/>
              <a:buChar char="•"/>
            </a:pPr>
            <a:r>
              <a:rPr lang="en-US" sz="2000" dirty="0"/>
              <a:t>Family size</a:t>
            </a:r>
          </a:p>
          <a:p>
            <a:pPr marL="342900" indent="-342900">
              <a:buFont typeface="Arial" panose="020B0604020202020204" pitchFamily="34" charset="0"/>
              <a:buChar char="•"/>
            </a:pPr>
            <a:r>
              <a:rPr lang="en-US" sz="2000" dirty="0"/>
              <a:t>Unavoidable expenses—health care, casualty losses, other taxes??</a:t>
            </a:r>
          </a:p>
          <a:p>
            <a:pPr marL="342900" indent="-342900">
              <a:buFont typeface="Arial" panose="020B0604020202020204" pitchFamily="34" charset="0"/>
              <a:buChar char="•"/>
            </a:pPr>
            <a:r>
              <a:rPr lang="en-US" sz="2000" dirty="0"/>
              <a:t>Age??</a:t>
            </a:r>
          </a:p>
          <a:p>
            <a:pPr marL="342900" indent="-342900">
              <a:buFont typeface="Arial" panose="020B0604020202020204" pitchFamily="34" charset="0"/>
              <a:buChar char="•"/>
            </a:pPr>
            <a:r>
              <a:rPr lang="en-US" sz="2000" dirty="0"/>
              <a:t>Incentives—charities, housing?</a:t>
            </a:r>
          </a:p>
        </p:txBody>
      </p:sp>
      <p:pic>
        <p:nvPicPr>
          <p:cNvPr id="3" name="Audio 2">
            <a:hlinkClick r:id="" action="ppaction://media"/>
            <a:extLst>
              <a:ext uri="{FF2B5EF4-FFF2-40B4-BE49-F238E27FC236}">
                <a16:creationId xmlns:a16="http://schemas.microsoft.com/office/drawing/2014/main" id="{46537FCD-D174-46D8-9971-8720FD7485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45163530"/>
      </p:ext>
    </p:extLst>
  </p:cSld>
  <p:clrMapOvr>
    <a:masterClrMapping/>
  </p:clrMapOvr>
  <mc:AlternateContent xmlns:mc="http://schemas.openxmlformats.org/markup-compatibility/2006" xmlns:p14="http://schemas.microsoft.com/office/powerpoint/2010/main">
    <mc:Choice Requires="p14">
      <p:transition spd="slow" p14:dur="2000" advTm="383785"/>
    </mc:Choice>
    <mc:Fallback xmlns="">
      <p:transition spd="slow" advTm="383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1387</TotalTime>
  <Words>448</Words>
  <Application>Microsoft Office PowerPoint</Application>
  <PresentationFormat>Widescreen</PresentationFormat>
  <Paragraphs>103</Paragraphs>
  <Slides>9</Slides>
  <Notes>2</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Arial</vt:lpstr>
      <vt:lpstr>Calibri</vt:lpstr>
      <vt:lpstr>Calibri Light</vt:lpstr>
      <vt:lpstr>Courier New</vt:lpstr>
      <vt:lpstr>Office Theme</vt:lpstr>
      <vt:lpstr>ECON 411 Public Sector Economics PowerPoint Material 2020</vt:lpstr>
      <vt:lpstr>PowerPoint Presentation</vt:lpstr>
      <vt:lpstr>Taxation--Plan</vt:lpstr>
      <vt:lpstr>PowerPoint Presentation</vt:lpstr>
      <vt:lpstr>Individual Income Taxation</vt:lpstr>
      <vt:lpstr>Calculation of Income</vt:lpstr>
      <vt:lpstr>Individual Income Taxation (continued)</vt:lpstr>
      <vt:lpstr>Applications of the Haig-Simons Definition</vt:lpstr>
      <vt:lpstr>The U. S. Income Tax--Step by step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dc:title>
  <dc:creator>Donna Giertz</dc:creator>
  <cp:lastModifiedBy>Giertz, J Fred</cp:lastModifiedBy>
  <cp:revision>46</cp:revision>
  <dcterms:created xsi:type="dcterms:W3CDTF">2020-04-11T01:15:39Z</dcterms:created>
  <dcterms:modified xsi:type="dcterms:W3CDTF">2020-04-18T16:03:16Z</dcterms:modified>
</cp:coreProperties>
</file>