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342" r:id="rId3"/>
    <p:sldId id="343" r:id="rId4"/>
    <p:sldId id="344" r:id="rId5"/>
    <p:sldId id="345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8889" autoAdjust="0"/>
  </p:normalViewPr>
  <p:slideViewPr>
    <p:cSldViewPr>
      <p:cViewPr varScale="1">
        <p:scale>
          <a:sx n="69" d="100"/>
          <a:sy n="69" d="100"/>
        </p:scale>
        <p:origin x="4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E517D-0EDE-42C5-88CD-B97D98F1572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6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CE517D-0EDE-42C5-88CD-B97D98F1572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2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2600" y="4684713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Lecture 1—March 24, 2020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49"/>
    </mc:Choice>
    <mc:Fallback xmlns="">
      <p:transition spd="slow" advTm="17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200" dirty="0" smtClean="0"/>
              <a:t>Benefit Cost Analysis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2895600"/>
          </a:xfrm>
        </p:spPr>
        <p:txBody>
          <a:bodyPr/>
          <a:lstStyle/>
          <a:p>
            <a:r>
              <a:rPr lang="en-US" dirty="0" smtClean="0"/>
              <a:t>Specify </a:t>
            </a:r>
            <a:r>
              <a:rPr lang="en-US" dirty="0"/>
              <a:t>objectives--benefits and costs</a:t>
            </a:r>
          </a:p>
          <a:p>
            <a:r>
              <a:rPr lang="en-US" dirty="0" smtClean="0"/>
              <a:t>Measure </a:t>
            </a:r>
            <a:r>
              <a:rPr lang="en-US" dirty="0"/>
              <a:t>output and costs in physical </a:t>
            </a:r>
            <a:r>
              <a:rPr lang="en-US" dirty="0" smtClean="0"/>
              <a:t>terms</a:t>
            </a:r>
          </a:p>
          <a:p>
            <a:r>
              <a:rPr lang="en-US" dirty="0" smtClean="0"/>
              <a:t>Place </a:t>
            </a:r>
            <a:r>
              <a:rPr lang="en-US" dirty="0"/>
              <a:t>a </a:t>
            </a:r>
            <a:r>
              <a:rPr lang="en-US" dirty="0" smtClean="0"/>
              <a:t>dollar value </a:t>
            </a:r>
            <a:r>
              <a:rPr lang="en-US" dirty="0"/>
              <a:t>on b &amp; c.</a:t>
            </a:r>
          </a:p>
          <a:p>
            <a:r>
              <a:rPr lang="en-US" dirty="0" smtClean="0"/>
              <a:t>Compare </a:t>
            </a:r>
            <a:r>
              <a:rPr lang="en-US" dirty="0"/>
              <a:t>with alternatives (discounting)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419600"/>
            <a:ext cx="4994772" cy="2057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22"/>
    </mc:Choice>
    <mc:Fallback xmlns="">
      <p:transition spd="slow" advTm="16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3200" dirty="0" smtClean="0"/>
              <a:t>Benefit Cost Example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124200"/>
            <a:ext cx="6096000" cy="3273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825" y="1070947"/>
            <a:ext cx="6610350" cy="1781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196"/>
    </mc:Choice>
    <mc:Fallback xmlns="">
      <p:transition spd="slow" advTm="40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sz="3200" dirty="0" smtClean="0"/>
              <a:t>Importance of Discounting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362200"/>
            <a:ext cx="6019800" cy="4106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61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Choosing a discount rate-opportunity cost of resources withdrawn from private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Consumption</a:t>
            </a:r>
            <a:r>
              <a:rPr lang="en-US" dirty="0" smtClean="0"/>
              <a:t>—interest </a:t>
            </a:r>
            <a:r>
              <a:rPr lang="en-US" dirty="0" smtClean="0"/>
              <a:t>paid on </a:t>
            </a:r>
            <a:r>
              <a:rPr lang="en-US" dirty="0" smtClean="0"/>
              <a:t>savings (non-consumption)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Investment—rate of return on invested capital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67"/>
    </mc:Choice>
    <mc:Fallback xmlns="">
      <p:transition spd="slow" advTm="37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Cost-Benefit Analysis and Inflation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and nominal interest rates</a:t>
            </a:r>
          </a:p>
          <a:p>
            <a:r>
              <a:rPr lang="en-US" dirty="0" smtClean="0"/>
              <a:t>i(nominal)= i(real) + expected inflation</a:t>
            </a:r>
          </a:p>
          <a:p>
            <a:r>
              <a:rPr lang="en-US" dirty="0" smtClean="0"/>
              <a:t>Options—either use</a:t>
            </a:r>
          </a:p>
          <a:p>
            <a:pPr lvl="1"/>
            <a:r>
              <a:rPr lang="en-US" dirty="0" smtClean="0"/>
              <a:t>Current values (non-inflated) for benefits and costs with a real interest rate or</a:t>
            </a:r>
          </a:p>
          <a:p>
            <a:pPr lvl="1"/>
            <a:r>
              <a:rPr lang="en-US" dirty="0" smtClean="0"/>
              <a:t>Nominal values (inflated) </a:t>
            </a:r>
            <a:r>
              <a:rPr lang="en-US" dirty="0"/>
              <a:t>for benefits and costs with a </a:t>
            </a:r>
            <a:r>
              <a:rPr lang="en-US" dirty="0" smtClean="0"/>
              <a:t>nominal </a:t>
            </a:r>
            <a:r>
              <a:rPr lang="en-US" dirty="0"/>
              <a:t>interest rate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91"/>
    </mc:Choice>
    <mc:Fallback xmlns="">
      <p:transition spd="slow" advTm="24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5618</TotalTime>
  <Words>147</Words>
  <Application>Microsoft Office PowerPoint</Application>
  <PresentationFormat>On-screen Show (4:3)</PresentationFormat>
  <Paragraphs>24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Default Design</vt:lpstr>
      <vt:lpstr>ECON 411 Public Sector Economics PowerPoint Material 2020</vt:lpstr>
      <vt:lpstr>Benefit Cost Analysis</vt:lpstr>
      <vt:lpstr>Benefit Cost Example </vt:lpstr>
      <vt:lpstr>Importance of Discounting</vt:lpstr>
      <vt:lpstr>Cost-Benefit Analysis and Inflation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Giertz, J Fred</cp:lastModifiedBy>
  <cp:revision>164</cp:revision>
  <dcterms:created xsi:type="dcterms:W3CDTF">2005-08-19T18:16:30Z</dcterms:created>
  <dcterms:modified xsi:type="dcterms:W3CDTF">2020-03-25T20:34:34Z</dcterms:modified>
</cp:coreProperties>
</file>